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76" r:id="rId2"/>
    <p:sldId id="27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8"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FBF321-08FC-4E77-BF4C-C2A6D186CD04}" v="39" dt="2023-03-17T13:45:16.5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9" autoAdjust="0"/>
    <p:restoredTop sz="94660"/>
  </p:normalViewPr>
  <p:slideViewPr>
    <p:cSldViewPr snapToGrid="0">
      <p:cViewPr varScale="1">
        <p:scale>
          <a:sx n="87" d="100"/>
          <a:sy n="87" d="100"/>
        </p:scale>
        <p:origin x="60" y="5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llie Robins" userId="0fb9e4af512e70df" providerId="LiveId" clId="{41FBF321-08FC-4E77-BF4C-C2A6D186CD04}"/>
    <pc:docChg chg="undo custSel addSld delSld modSld">
      <pc:chgData name="Sallie Robins" userId="0fb9e4af512e70df" providerId="LiveId" clId="{41FBF321-08FC-4E77-BF4C-C2A6D186CD04}" dt="2023-03-21T16:23:56.339" v="2511" actId="20577"/>
      <pc:docMkLst>
        <pc:docMk/>
      </pc:docMkLst>
      <pc:sldChg chg="delSp del mod">
        <pc:chgData name="Sallie Robins" userId="0fb9e4af512e70df" providerId="LiveId" clId="{41FBF321-08FC-4E77-BF4C-C2A6D186CD04}" dt="2023-03-17T12:02:18.961" v="289" actId="2696"/>
        <pc:sldMkLst>
          <pc:docMk/>
          <pc:sldMk cId="2140500219" sldId="256"/>
        </pc:sldMkLst>
        <pc:picChg chg="del">
          <ac:chgData name="Sallie Robins" userId="0fb9e4af512e70df" providerId="LiveId" clId="{41FBF321-08FC-4E77-BF4C-C2A6D186CD04}" dt="2023-03-17T11:58:33.150" v="208" actId="21"/>
          <ac:picMkLst>
            <pc:docMk/>
            <pc:sldMk cId="2140500219" sldId="256"/>
            <ac:picMk id="7" creationId="{23F2C0C0-D39A-C10D-3A5E-EF0ED010B639}"/>
          </ac:picMkLst>
        </pc:picChg>
        <pc:picChg chg="del">
          <ac:chgData name="Sallie Robins" userId="0fb9e4af512e70df" providerId="LiveId" clId="{41FBF321-08FC-4E77-BF4C-C2A6D186CD04}" dt="2023-03-17T11:59:58.481" v="214" actId="21"/>
          <ac:picMkLst>
            <pc:docMk/>
            <pc:sldMk cId="2140500219" sldId="256"/>
            <ac:picMk id="17" creationId="{A94E242E-2553-C6F9-2EAE-4879905B6548}"/>
          </ac:picMkLst>
        </pc:picChg>
      </pc:sldChg>
      <pc:sldChg chg="del">
        <pc:chgData name="Sallie Robins" userId="0fb9e4af512e70df" providerId="LiveId" clId="{41FBF321-08FC-4E77-BF4C-C2A6D186CD04}" dt="2023-03-17T12:03:39.406" v="297" actId="2696"/>
        <pc:sldMkLst>
          <pc:docMk/>
          <pc:sldMk cId="2448029197" sldId="257"/>
        </pc:sldMkLst>
      </pc:sldChg>
      <pc:sldChg chg="modSp mod">
        <pc:chgData name="Sallie Robins" userId="0fb9e4af512e70df" providerId="LiveId" clId="{41FBF321-08FC-4E77-BF4C-C2A6D186CD04}" dt="2023-03-17T12:36:08.054" v="382" actId="113"/>
        <pc:sldMkLst>
          <pc:docMk/>
          <pc:sldMk cId="2821804505" sldId="258"/>
        </pc:sldMkLst>
        <pc:spChg chg="mod">
          <ac:chgData name="Sallie Robins" userId="0fb9e4af512e70df" providerId="LiveId" clId="{41FBF321-08FC-4E77-BF4C-C2A6D186CD04}" dt="2023-03-17T12:36:08.054" v="382" actId="113"/>
          <ac:spMkLst>
            <pc:docMk/>
            <pc:sldMk cId="2821804505" sldId="258"/>
            <ac:spMk id="6" creationId="{448ED0F3-2965-982F-1497-8A3021567E88}"/>
          </ac:spMkLst>
        </pc:spChg>
        <pc:spChg chg="mod">
          <ac:chgData name="Sallie Robins" userId="0fb9e4af512e70df" providerId="LiveId" clId="{41FBF321-08FC-4E77-BF4C-C2A6D186CD04}" dt="2023-03-17T12:35:59.214" v="381" actId="113"/>
          <ac:spMkLst>
            <pc:docMk/>
            <pc:sldMk cId="2821804505" sldId="258"/>
            <ac:spMk id="7" creationId="{6E5511C2-15C4-5F0B-5467-644AB68D66A5}"/>
          </ac:spMkLst>
        </pc:spChg>
      </pc:sldChg>
      <pc:sldChg chg="addSp delSp modSp mod setBg">
        <pc:chgData name="Sallie Robins" userId="0fb9e4af512e70df" providerId="LiveId" clId="{41FBF321-08FC-4E77-BF4C-C2A6D186CD04}" dt="2023-03-17T13:50:46.234" v="1977" actId="20577"/>
        <pc:sldMkLst>
          <pc:docMk/>
          <pc:sldMk cId="3640477626" sldId="259"/>
        </pc:sldMkLst>
        <pc:spChg chg="mod ord">
          <ac:chgData name="Sallie Robins" userId="0fb9e4af512e70df" providerId="LiveId" clId="{41FBF321-08FC-4E77-BF4C-C2A6D186CD04}" dt="2023-03-17T13:50:46.234" v="1977" actId="20577"/>
          <ac:spMkLst>
            <pc:docMk/>
            <pc:sldMk cId="3640477626" sldId="259"/>
            <ac:spMk id="2" creationId="{A15977D3-4793-BC11-891C-C69F77CEE696}"/>
          </ac:spMkLst>
        </pc:spChg>
        <pc:spChg chg="add del">
          <ac:chgData name="Sallie Robins" userId="0fb9e4af512e70df" providerId="LiveId" clId="{41FBF321-08FC-4E77-BF4C-C2A6D186CD04}" dt="2023-03-17T12:37:25.075" v="389" actId="26606"/>
          <ac:spMkLst>
            <pc:docMk/>
            <pc:sldMk cId="3640477626" sldId="259"/>
            <ac:spMk id="158" creationId="{C2E4E997-8672-4FFD-B8EC-9932A8E4714B}"/>
          </ac:spMkLst>
        </pc:spChg>
        <pc:grpChg chg="add del">
          <ac:chgData name="Sallie Robins" userId="0fb9e4af512e70df" providerId="LiveId" clId="{41FBF321-08FC-4E77-BF4C-C2A6D186CD04}" dt="2023-03-17T12:37:25.075" v="389" actId="26606"/>
          <ac:grpSpMkLst>
            <pc:docMk/>
            <pc:sldMk cId="3640477626" sldId="259"/>
            <ac:grpSpMk id="11" creationId="{A838DBA2-246D-4087-AE0A-6EA2B4B65AF3}"/>
          </ac:grpSpMkLst>
        </pc:grpChg>
        <pc:grpChg chg="add del">
          <ac:chgData name="Sallie Robins" userId="0fb9e4af512e70df" providerId="LiveId" clId="{41FBF321-08FC-4E77-BF4C-C2A6D186CD04}" dt="2023-03-17T12:37:25.075" v="389" actId="26606"/>
          <ac:grpSpMkLst>
            <pc:docMk/>
            <pc:sldMk cId="3640477626" sldId="259"/>
            <ac:grpSpMk id="52" creationId="{9AE4726C-1831-4FE3-9A11-227F0DC2F0BC}"/>
          </ac:grpSpMkLst>
        </pc:grpChg>
        <pc:grpChg chg="add del">
          <ac:chgData name="Sallie Robins" userId="0fb9e4af512e70df" providerId="LiveId" clId="{41FBF321-08FC-4E77-BF4C-C2A6D186CD04}" dt="2023-03-17T12:37:25.075" v="389" actId="26606"/>
          <ac:grpSpMkLst>
            <pc:docMk/>
            <pc:sldMk cId="3640477626" sldId="259"/>
            <ac:grpSpMk id="56" creationId="{E916825F-759B-4F1A-BA80-AF7137691EC5}"/>
          </ac:grpSpMkLst>
        </pc:grpChg>
        <pc:grpChg chg="add del">
          <ac:chgData name="Sallie Robins" userId="0fb9e4af512e70df" providerId="LiveId" clId="{41FBF321-08FC-4E77-BF4C-C2A6D186CD04}" dt="2023-03-17T12:37:25.075" v="389" actId="26606"/>
          <ac:grpSpMkLst>
            <pc:docMk/>
            <pc:sldMk cId="3640477626" sldId="259"/>
            <ac:grpSpMk id="117" creationId="{EB95AFDF-FA7D-4311-9C65-6D507D92F474}"/>
          </ac:grpSpMkLst>
        </pc:grpChg>
        <pc:grpChg chg="add del">
          <ac:chgData name="Sallie Robins" userId="0fb9e4af512e70df" providerId="LiveId" clId="{41FBF321-08FC-4E77-BF4C-C2A6D186CD04}" dt="2023-03-17T12:37:25.075" v="389" actId="26606"/>
          <ac:grpSpMkLst>
            <pc:docMk/>
            <pc:sldMk cId="3640477626" sldId="259"/>
            <ac:grpSpMk id="162" creationId="{453E4DEE-E996-40F8-8635-0FF43D7348F9}"/>
          </ac:grpSpMkLst>
        </pc:grpChg>
        <pc:picChg chg="add mod ord">
          <ac:chgData name="Sallie Robins" userId="0fb9e4af512e70df" providerId="LiveId" clId="{41FBF321-08FC-4E77-BF4C-C2A6D186CD04}" dt="2023-03-17T12:37:25.075" v="389" actId="26606"/>
          <ac:picMkLst>
            <pc:docMk/>
            <pc:sldMk cId="3640477626" sldId="259"/>
            <ac:picMk id="4" creationId="{5E8EAA3D-2063-47D9-0B88-A33F326DB4FA}"/>
          </ac:picMkLst>
        </pc:picChg>
        <pc:picChg chg="add del">
          <ac:chgData name="Sallie Robins" userId="0fb9e4af512e70df" providerId="LiveId" clId="{41FBF321-08FC-4E77-BF4C-C2A6D186CD04}" dt="2023-03-17T12:37:25.075" v="389" actId="26606"/>
          <ac:picMkLst>
            <pc:docMk/>
            <pc:sldMk cId="3640477626" sldId="259"/>
            <ac:picMk id="9" creationId="{59FACE42-44B0-4185-8ED4-9043A78C8600}"/>
          </ac:picMkLst>
        </pc:picChg>
        <pc:picChg chg="add del">
          <ac:chgData name="Sallie Robins" userId="0fb9e4af512e70df" providerId="LiveId" clId="{41FBF321-08FC-4E77-BF4C-C2A6D186CD04}" dt="2023-03-17T12:37:25.075" v="389" actId="26606"/>
          <ac:picMkLst>
            <pc:docMk/>
            <pc:sldMk cId="3640477626" sldId="259"/>
            <ac:picMk id="115" creationId="{5FF7B57D-FF7B-48B3-9F60-9BCEEECF9E76}"/>
          </ac:picMkLst>
        </pc:picChg>
        <pc:picChg chg="add del">
          <ac:chgData name="Sallie Robins" userId="0fb9e4af512e70df" providerId="LiveId" clId="{41FBF321-08FC-4E77-BF4C-C2A6D186CD04}" dt="2023-03-17T12:37:25.075" v="389" actId="26606"/>
          <ac:picMkLst>
            <pc:docMk/>
            <pc:sldMk cId="3640477626" sldId="259"/>
            <ac:picMk id="160" creationId="{FE6BA9E6-1D9E-4D30-B528-D49FA1342E4E}"/>
          </ac:picMkLst>
        </pc:picChg>
      </pc:sldChg>
      <pc:sldChg chg="addSp delSp modSp mod setBg">
        <pc:chgData name="Sallie Robins" userId="0fb9e4af512e70df" providerId="LiveId" clId="{41FBF321-08FC-4E77-BF4C-C2A6D186CD04}" dt="2023-03-17T12:44:55.199" v="509" actId="255"/>
        <pc:sldMkLst>
          <pc:docMk/>
          <pc:sldMk cId="711399582" sldId="260"/>
        </pc:sldMkLst>
        <pc:spChg chg="mod ord">
          <ac:chgData name="Sallie Robins" userId="0fb9e4af512e70df" providerId="LiveId" clId="{41FBF321-08FC-4E77-BF4C-C2A6D186CD04}" dt="2023-03-17T12:44:55.199" v="509" actId="255"/>
          <ac:spMkLst>
            <pc:docMk/>
            <pc:sldMk cId="711399582" sldId="260"/>
            <ac:spMk id="2" creationId="{0BEDACBB-724C-C8F4-9B6E-EF66ACA48E83}"/>
          </ac:spMkLst>
        </pc:spChg>
        <pc:grpChg chg="add del">
          <ac:chgData name="Sallie Robins" userId="0fb9e4af512e70df" providerId="LiveId" clId="{41FBF321-08FC-4E77-BF4C-C2A6D186CD04}" dt="2023-03-17T12:05:00.555" v="300" actId="26606"/>
          <ac:grpSpMkLst>
            <pc:docMk/>
            <pc:sldMk cId="711399582" sldId="260"/>
            <ac:grpSpMk id="11" creationId="{A838DBA2-246D-4087-AE0A-6EA2B4B65AF3}"/>
          </ac:grpSpMkLst>
        </pc:grpChg>
        <pc:grpChg chg="add del">
          <ac:chgData name="Sallie Robins" userId="0fb9e4af512e70df" providerId="LiveId" clId="{41FBF321-08FC-4E77-BF4C-C2A6D186CD04}" dt="2023-03-17T12:05:00.555" v="300" actId="26606"/>
          <ac:grpSpMkLst>
            <pc:docMk/>
            <pc:sldMk cId="711399582" sldId="260"/>
            <ac:grpSpMk id="52" creationId="{74872A0B-8668-4500-9509-EAA581B26C24}"/>
          </ac:grpSpMkLst>
        </pc:grpChg>
        <pc:grpChg chg="add del">
          <ac:chgData name="Sallie Robins" userId="0fb9e4af512e70df" providerId="LiveId" clId="{41FBF321-08FC-4E77-BF4C-C2A6D186CD04}" dt="2023-03-17T12:05:00.555" v="300" actId="26606"/>
          <ac:grpSpMkLst>
            <pc:docMk/>
            <pc:sldMk cId="711399582" sldId="260"/>
            <ac:grpSpMk id="56" creationId="{240590EE-5428-41AA-95B2-96FCC1CE67A7}"/>
          </ac:grpSpMkLst>
        </pc:grpChg>
        <pc:grpChg chg="add del">
          <ac:chgData name="Sallie Robins" userId="0fb9e4af512e70df" providerId="LiveId" clId="{41FBF321-08FC-4E77-BF4C-C2A6D186CD04}" dt="2023-03-17T12:42:36.125" v="419" actId="26606"/>
          <ac:grpSpMkLst>
            <pc:docMk/>
            <pc:sldMk cId="711399582" sldId="260"/>
            <ac:grpSpMk id="113" creationId="{A838DBA2-246D-4087-AE0A-6EA2B4B65AF3}"/>
          </ac:grpSpMkLst>
        </pc:grpChg>
        <pc:grpChg chg="add del">
          <ac:chgData name="Sallie Robins" userId="0fb9e4af512e70df" providerId="LiveId" clId="{41FBF321-08FC-4E77-BF4C-C2A6D186CD04}" dt="2023-03-17T12:42:36.125" v="419" actId="26606"/>
          <ac:grpSpMkLst>
            <pc:docMk/>
            <pc:sldMk cId="711399582" sldId="260"/>
            <ac:grpSpMk id="114" creationId="{9AE4726C-1831-4FE3-9A11-227F0DC2F0BC}"/>
          </ac:grpSpMkLst>
        </pc:grpChg>
        <pc:grpChg chg="add del">
          <ac:chgData name="Sallie Robins" userId="0fb9e4af512e70df" providerId="LiveId" clId="{41FBF321-08FC-4E77-BF4C-C2A6D186CD04}" dt="2023-03-17T12:42:36.125" v="419" actId="26606"/>
          <ac:grpSpMkLst>
            <pc:docMk/>
            <pc:sldMk cId="711399582" sldId="260"/>
            <ac:grpSpMk id="116" creationId="{E916825F-759B-4F1A-BA80-AF7137691EC5}"/>
          </ac:grpSpMkLst>
        </pc:grpChg>
        <pc:grpChg chg="add">
          <ac:chgData name="Sallie Robins" userId="0fb9e4af512e70df" providerId="LiveId" clId="{41FBF321-08FC-4E77-BF4C-C2A6D186CD04}" dt="2023-03-17T12:42:36.125" v="419" actId="26606"/>
          <ac:grpSpMkLst>
            <pc:docMk/>
            <pc:sldMk cId="711399582" sldId="260"/>
            <ac:grpSpMk id="123" creationId="{A838DBA2-246D-4087-AE0A-6EA2B4B65AF3}"/>
          </ac:grpSpMkLst>
        </pc:grpChg>
        <pc:grpChg chg="add">
          <ac:chgData name="Sallie Robins" userId="0fb9e4af512e70df" providerId="LiveId" clId="{41FBF321-08FC-4E77-BF4C-C2A6D186CD04}" dt="2023-03-17T12:42:36.125" v="419" actId="26606"/>
          <ac:grpSpMkLst>
            <pc:docMk/>
            <pc:sldMk cId="711399582" sldId="260"/>
            <ac:grpSpMk id="164" creationId="{9AE4726C-1831-4FE3-9A11-227F0DC2F0BC}"/>
          </ac:grpSpMkLst>
        </pc:grpChg>
        <pc:grpChg chg="add">
          <ac:chgData name="Sallie Robins" userId="0fb9e4af512e70df" providerId="LiveId" clId="{41FBF321-08FC-4E77-BF4C-C2A6D186CD04}" dt="2023-03-17T12:42:36.125" v="419" actId="26606"/>
          <ac:grpSpMkLst>
            <pc:docMk/>
            <pc:sldMk cId="711399582" sldId="260"/>
            <ac:grpSpMk id="168" creationId="{E916825F-759B-4F1A-BA80-AF7137691EC5}"/>
          </ac:grpSpMkLst>
        </pc:grpChg>
        <pc:picChg chg="add del mod">
          <ac:chgData name="Sallie Robins" userId="0fb9e4af512e70df" providerId="LiveId" clId="{41FBF321-08FC-4E77-BF4C-C2A6D186CD04}" dt="2023-03-17T12:42:11.727" v="415" actId="21"/>
          <ac:picMkLst>
            <pc:docMk/>
            <pc:sldMk cId="711399582" sldId="260"/>
            <ac:picMk id="4" creationId="{0F8F2393-AF51-4CC1-BFFA-611372B53F2A}"/>
          </ac:picMkLst>
        </pc:picChg>
        <pc:picChg chg="add mod">
          <ac:chgData name="Sallie Robins" userId="0fb9e4af512e70df" providerId="LiveId" clId="{41FBF321-08FC-4E77-BF4C-C2A6D186CD04}" dt="2023-03-17T12:42:36.125" v="419" actId="26606"/>
          <ac:picMkLst>
            <pc:docMk/>
            <pc:sldMk cId="711399582" sldId="260"/>
            <ac:picMk id="6" creationId="{1693B19C-D356-7985-A81C-4F6A2DA296CE}"/>
          </ac:picMkLst>
        </pc:picChg>
        <pc:picChg chg="add del">
          <ac:chgData name="Sallie Robins" userId="0fb9e4af512e70df" providerId="LiveId" clId="{41FBF321-08FC-4E77-BF4C-C2A6D186CD04}" dt="2023-03-17T12:05:00.555" v="300" actId="26606"/>
          <ac:picMkLst>
            <pc:docMk/>
            <pc:sldMk cId="711399582" sldId="260"/>
            <ac:picMk id="9" creationId="{59FACE42-44B0-4185-8ED4-9043A78C8600}"/>
          </ac:picMkLst>
        </pc:picChg>
        <pc:picChg chg="add del">
          <ac:chgData name="Sallie Robins" userId="0fb9e4af512e70df" providerId="LiveId" clId="{41FBF321-08FC-4E77-BF4C-C2A6D186CD04}" dt="2023-03-17T12:42:36.125" v="419" actId="26606"/>
          <ac:picMkLst>
            <pc:docMk/>
            <pc:sldMk cId="711399582" sldId="260"/>
            <ac:picMk id="112" creationId="{59FACE42-44B0-4185-8ED4-9043A78C8600}"/>
          </ac:picMkLst>
        </pc:picChg>
        <pc:picChg chg="add">
          <ac:chgData name="Sallie Robins" userId="0fb9e4af512e70df" providerId="LiveId" clId="{41FBF321-08FC-4E77-BF4C-C2A6D186CD04}" dt="2023-03-17T12:42:36.125" v="419" actId="26606"/>
          <ac:picMkLst>
            <pc:docMk/>
            <pc:sldMk cId="711399582" sldId="260"/>
            <ac:picMk id="121" creationId="{59FACE42-44B0-4185-8ED4-9043A78C8600}"/>
          </ac:picMkLst>
        </pc:picChg>
      </pc:sldChg>
      <pc:sldChg chg="modSp mod">
        <pc:chgData name="Sallie Robins" userId="0fb9e4af512e70df" providerId="LiveId" clId="{41FBF321-08FC-4E77-BF4C-C2A6D186CD04}" dt="2023-03-17T12:46:07.051" v="535" actId="20577"/>
        <pc:sldMkLst>
          <pc:docMk/>
          <pc:sldMk cId="1896701038" sldId="261"/>
        </pc:sldMkLst>
        <pc:spChg chg="mod">
          <ac:chgData name="Sallie Robins" userId="0fb9e4af512e70df" providerId="LiveId" clId="{41FBF321-08FC-4E77-BF4C-C2A6D186CD04}" dt="2023-03-17T12:46:07.051" v="535" actId="20577"/>
          <ac:spMkLst>
            <pc:docMk/>
            <pc:sldMk cId="1896701038" sldId="261"/>
            <ac:spMk id="2" creationId="{34295565-7A95-FF71-AA00-A2BE20E9F4D9}"/>
          </ac:spMkLst>
        </pc:spChg>
      </pc:sldChg>
      <pc:sldChg chg="addSp modSp mod setBg">
        <pc:chgData name="Sallie Robins" userId="0fb9e4af512e70df" providerId="LiveId" clId="{41FBF321-08FC-4E77-BF4C-C2A6D186CD04}" dt="2023-03-17T12:46:50.243" v="545" actId="20577"/>
        <pc:sldMkLst>
          <pc:docMk/>
          <pc:sldMk cId="2493040174" sldId="262"/>
        </pc:sldMkLst>
        <pc:spChg chg="mod ord">
          <ac:chgData name="Sallie Robins" userId="0fb9e4af512e70df" providerId="LiveId" clId="{41FBF321-08FC-4E77-BF4C-C2A6D186CD04}" dt="2023-03-17T12:46:50.243" v="545" actId="20577"/>
          <ac:spMkLst>
            <pc:docMk/>
            <pc:sldMk cId="2493040174" sldId="262"/>
            <ac:spMk id="2" creationId="{8FF6C9A4-4AFD-8D44-22E4-6025997AC8C9}"/>
          </ac:spMkLst>
        </pc:spChg>
        <pc:grpChg chg="add">
          <ac:chgData name="Sallie Robins" userId="0fb9e4af512e70df" providerId="LiveId" clId="{41FBF321-08FC-4E77-BF4C-C2A6D186CD04}" dt="2023-03-17T12:18:52.485" v="308" actId="26606"/>
          <ac:grpSpMkLst>
            <pc:docMk/>
            <pc:sldMk cId="2493040174" sldId="262"/>
            <ac:grpSpMk id="11" creationId="{A838DBA2-246D-4087-AE0A-6EA2B4B65AF3}"/>
          </ac:grpSpMkLst>
        </pc:grpChg>
        <pc:grpChg chg="add">
          <ac:chgData name="Sallie Robins" userId="0fb9e4af512e70df" providerId="LiveId" clId="{41FBF321-08FC-4E77-BF4C-C2A6D186CD04}" dt="2023-03-17T12:18:52.485" v="308" actId="26606"/>
          <ac:grpSpMkLst>
            <pc:docMk/>
            <pc:sldMk cId="2493040174" sldId="262"/>
            <ac:grpSpMk id="52" creationId="{9AE4726C-1831-4FE3-9A11-227F0DC2F0BC}"/>
          </ac:grpSpMkLst>
        </pc:grpChg>
        <pc:grpChg chg="add">
          <ac:chgData name="Sallie Robins" userId="0fb9e4af512e70df" providerId="LiveId" clId="{41FBF321-08FC-4E77-BF4C-C2A6D186CD04}" dt="2023-03-17T12:18:52.485" v="308" actId="26606"/>
          <ac:grpSpMkLst>
            <pc:docMk/>
            <pc:sldMk cId="2493040174" sldId="262"/>
            <ac:grpSpMk id="56" creationId="{E916825F-759B-4F1A-BA80-AF7137691EC5}"/>
          </ac:grpSpMkLst>
        </pc:grpChg>
        <pc:picChg chg="add mod">
          <ac:chgData name="Sallie Robins" userId="0fb9e4af512e70df" providerId="LiveId" clId="{41FBF321-08FC-4E77-BF4C-C2A6D186CD04}" dt="2023-03-17T12:18:52.485" v="308" actId="26606"/>
          <ac:picMkLst>
            <pc:docMk/>
            <pc:sldMk cId="2493040174" sldId="262"/>
            <ac:picMk id="4" creationId="{6BAFD9E0-3A35-7BE8-D025-7355C8FDE057}"/>
          </ac:picMkLst>
        </pc:picChg>
        <pc:picChg chg="add">
          <ac:chgData name="Sallie Robins" userId="0fb9e4af512e70df" providerId="LiveId" clId="{41FBF321-08FC-4E77-BF4C-C2A6D186CD04}" dt="2023-03-17T12:18:52.485" v="308" actId="26606"/>
          <ac:picMkLst>
            <pc:docMk/>
            <pc:sldMk cId="2493040174" sldId="262"/>
            <ac:picMk id="9" creationId="{59FACE42-44B0-4185-8ED4-9043A78C8600}"/>
          </ac:picMkLst>
        </pc:picChg>
      </pc:sldChg>
      <pc:sldChg chg="addSp modSp mod setBg">
        <pc:chgData name="Sallie Robins" userId="0fb9e4af512e70df" providerId="LiveId" clId="{41FBF321-08FC-4E77-BF4C-C2A6D186CD04}" dt="2023-03-17T13:51:28.194" v="1988" actId="20577"/>
        <pc:sldMkLst>
          <pc:docMk/>
          <pc:sldMk cId="879286916" sldId="263"/>
        </pc:sldMkLst>
        <pc:spChg chg="mod ord">
          <ac:chgData name="Sallie Robins" userId="0fb9e4af512e70df" providerId="LiveId" clId="{41FBF321-08FC-4E77-BF4C-C2A6D186CD04}" dt="2023-03-17T13:51:28.194" v="1988" actId="20577"/>
          <ac:spMkLst>
            <pc:docMk/>
            <pc:sldMk cId="879286916" sldId="263"/>
            <ac:spMk id="2" creationId="{5AC2D139-6034-8992-D664-CD1C2A0F3B20}"/>
          </ac:spMkLst>
        </pc:spChg>
        <pc:grpChg chg="add">
          <ac:chgData name="Sallie Robins" userId="0fb9e4af512e70df" providerId="LiveId" clId="{41FBF321-08FC-4E77-BF4C-C2A6D186CD04}" dt="2023-03-17T12:48:50.251" v="549" actId="26606"/>
          <ac:grpSpMkLst>
            <pc:docMk/>
            <pc:sldMk cId="879286916" sldId="263"/>
            <ac:grpSpMk id="11" creationId="{A838DBA2-246D-4087-AE0A-6EA2B4B65AF3}"/>
          </ac:grpSpMkLst>
        </pc:grpChg>
        <pc:grpChg chg="add">
          <ac:chgData name="Sallie Robins" userId="0fb9e4af512e70df" providerId="LiveId" clId="{41FBF321-08FC-4E77-BF4C-C2A6D186CD04}" dt="2023-03-17T12:48:50.251" v="549" actId="26606"/>
          <ac:grpSpMkLst>
            <pc:docMk/>
            <pc:sldMk cId="879286916" sldId="263"/>
            <ac:grpSpMk id="52" creationId="{9AE4726C-1831-4FE3-9A11-227F0DC2F0BC}"/>
          </ac:grpSpMkLst>
        </pc:grpChg>
        <pc:grpChg chg="add">
          <ac:chgData name="Sallie Robins" userId="0fb9e4af512e70df" providerId="LiveId" clId="{41FBF321-08FC-4E77-BF4C-C2A6D186CD04}" dt="2023-03-17T12:48:50.251" v="549" actId="26606"/>
          <ac:grpSpMkLst>
            <pc:docMk/>
            <pc:sldMk cId="879286916" sldId="263"/>
            <ac:grpSpMk id="56" creationId="{E916825F-759B-4F1A-BA80-AF7137691EC5}"/>
          </ac:grpSpMkLst>
        </pc:grpChg>
        <pc:picChg chg="add mod">
          <ac:chgData name="Sallie Robins" userId="0fb9e4af512e70df" providerId="LiveId" clId="{41FBF321-08FC-4E77-BF4C-C2A6D186CD04}" dt="2023-03-17T12:48:50.251" v="549" actId="26606"/>
          <ac:picMkLst>
            <pc:docMk/>
            <pc:sldMk cId="879286916" sldId="263"/>
            <ac:picMk id="4" creationId="{A70368B7-A6DA-604D-D683-46970BCE01A5}"/>
          </ac:picMkLst>
        </pc:picChg>
        <pc:picChg chg="add">
          <ac:chgData name="Sallie Robins" userId="0fb9e4af512e70df" providerId="LiveId" clId="{41FBF321-08FC-4E77-BF4C-C2A6D186CD04}" dt="2023-03-17T12:48:50.251" v="549" actId="26606"/>
          <ac:picMkLst>
            <pc:docMk/>
            <pc:sldMk cId="879286916" sldId="263"/>
            <ac:picMk id="9" creationId="{59FACE42-44B0-4185-8ED4-9043A78C8600}"/>
          </ac:picMkLst>
        </pc:picChg>
      </pc:sldChg>
      <pc:sldChg chg="modSp mod">
        <pc:chgData name="Sallie Robins" userId="0fb9e4af512e70df" providerId="LiveId" clId="{41FBF321-08FC-4E77-BF4C-C2A6D186CD04}" dt="2023-03-17T13:51:58.501" v="2010" actId="6549"/>
        <pc:sldMkLst>
          <pc:docMk/>
          <pc:sldMk cId="3581770386" sldId="264"/>
        </pc:sldMkLst>
        <pc:spChg chg="mod">
          <ac:chgData name="Sallie Robins" userId="0fb9e4af512e70df" providerId="LiveId" clId="{41FBF321-08FC-4E77-BF4C-C2A6D186CD04}" dt="2023-03-17T13:51:58.501" v="2010" actId="6549"/>
          <ac:spMkLst>
            <pc:docMk/>
            <pc:sldMk cId="3581770386" sldId="264"/>
            <ac:spMk id="2" creationId="{8590C674-1362-6DBE-CE39-9906F9062E0A}"/>
          </ac:spMkLst>
        </pc:spChg>
      </pc:sldChg>
      <pc:sldChg chg="modSp mod">
        <pc:chgData name="Sallie Robins" userId="0fb9e4af512e70df" providerId="LiveId" clId="{41FBF321-08FC-4E77-BF4C-C2A6D186CD04}" dt="2023-03-17T12:52:59.840" v="659" actId="27636"/>
        <pc:sldMkLst>
          <pc:docMk/>
          <pc:sldMk cId="316673472" sldId="265"/>
        </pc:sldMkLst>
        <pc:spChg chg="mod">
          <ac:chgData name="Sallie Robins" userId="0fb9e4af512e70df" providerId="LiveId" clId="{41FBF321-08FC-4E77-BF4C-C2A6D186CD04}" dt="2023-03-17T12:52:59.840" v="659" actId="27636"/>
          <ac:spMkLst>
            <pc:docMk/>
            <pc:sldMk cId="316673472" sldId="265"/>
            <ac:spMk id="2" creationId="{AA132B3D-2E14-C6EE-264B-B640B29A4139}"/>
          </ac:spMkLst>
        </pc:spChg>
      </pc:sldChg>
      <pc:sldChg chg="addSp modSp new mod setBg">
        <pc:chgData name="Sallie Robins" userId="0fb9e4af512e70df" providerId="LiveId" clId="{41FBF321-08FC-4E77-BF4C-C2A6D186CD04}" dt="2023-03-17T13:52:31.200" v="2011" actId="20577"/>
        <pc:sldMkLst>
          <pc:docMk/>
          <pc:sldMk cId="2141277384" sldId="266"/>
        </pc:sldMkLst>
        <pc:spChg chg="add mod ord">
          <ac:chgData name="Sallie Robins" userId="0fb9e4af512e70df" providerId="LiveId" clId="{41FBF321-08FC-4E77-BF4C-C2A6D186CD04}" dt="2023-03-17T13:52:31.200" v="2011" actId="20577"/>
          <ac:spMkLst>
            <pc:docMk/>
            <pc:sldMk cId="2141277384" sldId="266"/>
            <ac:spMk id="2" creationId="{6AC04452-DAA7-667A-B231-3128811ACD49}"/>
          </ac:spMkLst>
        </pc:spChg>
        <pc:grpChg chg="add">
          <ac:chgData name="Sallie Robins" userId="0fb9e4af512e70df" providerId="LiveId" clId="{41FBF321-08FC-4E77-BF4C-C2A6D186CD04}" dt="2023-03-17T11:48:24.771" v="74" actId="26606"/>
          <ac:grpSpMkLst>
            <pc:docMk/>
            <pc:sldMk cId="2141277384" sldId="266"/>
            <ac:grpSpMk id="11" creationId="{A838DBA2-246D-4087-AE0A-6EA2B4B65AF3}"/>
          </ac:grpSpMkLst>
        </pc:grpChg>
        <pc:grpChg chg="add">
          <ac:chgData name="Sallie Robins" userId="0fb9e4af512e70df" providerId="LiveId" clId="{41FBF321-08FC-4E77-BF4C-C2A6D186CD04}" dt="2023-03-17T11:48:24.771" v="74" actId="26606"/>
          <ac:grpSpMkLst>
            <pc:docMk/>
            <pc:sldMk cId="2141277384" sldId="266"/>
            <ac:grpSpMk id="52" creationId="{9AE4726C-1831-4FE3-9A11-227F0DC2F0BC}"/>
          </ac:grpSpMkLst>
        </pc:grpChg>
        <pc:grpChg chg="add">
          <ac:chgData name="Sallie Robins" userId="0fb9e4af512e70df" providerId="LiveId" clId="{41FBF321-08FC-4E77-BF4C-C2A6D186CD04}" dt="2023-03-17T11:48:24.771" v="74" actId="26606"/>
          <ac:grpSpMkLst>
            <pc:docMk/>
            <pc:sldMk cId="2141277384" sldId="266"/>
            <ac:grpSpMk id="56" creationId="{E916825F-759B-4F1A-BA80-AF7137691EC5}"/>
          </ac:grpSpMkLst>
        </pc:grpChg>
        <pc:picChg chg="add mod">
          <ac:chgData name="Sallie Robins" userId="0fb9e4af512e70df" providerId="LiveId" clId="{41FBF321-08FC-4E77-BF4C-C2A6D186CD04}" dt="2023-03-17T11:48:24.771" v="74" actId="26606"/>
          <ac:picMkLst>
            <pc:docMk/>
            <pc:sldMk cId="2141277384" sldId="266"/>
            <ac:picMk id="4" creationId="{AB54EF1E-D4F3-52AA-7D9F-0A10850AF02B}"/>
          </ac:picMkLst>
        </pc:picChg>
        <pc:picChg chg="add">
          <ac:chgData name="Sallie Robins" userId="0fb9e4af512e70df" providerId="LiveId" clId="{41FBF321-08FC-4E77-BF4C-C2A6D186CD04}" dt="2023-03-17T11:48:24.771" v="74" actId="26606"/>
          <ac:picMkLst>
            <pc:docMk/>
            <pc:sldMk cId="2141277384" sldId="266"/>
            <ac:picMk id="9" creationId="{59FACE42-44B0-4185-8ED4-9043A78C8600}"/>
          </ac:picMkLst>
        </pc:picChg>
      </pc:sldChg>
      <pc:sldChg chg="addSp delSp modSp new mod setBg">
        <pc:chgData name="Sallie Robins" userId="0fb9e4af512e70df" providerId="LiveId" clId="{41FBF321-08FC-4E77-BF4C-C2A6D186CD04}" dt="2023-03-17T11:50:42.724" v="104" actId="26606"/>
        <pc:sldMkLst>
          <pc:docMk/>
          <pc:sldMk cId="2948892350" sldId="267"/>
        </pc:sldMkLst>
        <pc:spChg chg="add del">
          <ac:chgData name="Sallie Robins" userId="0fb9e4af512e70df" providerId="LiveId" clId="{41FBF321-08FC-4E77-BF4C-C2A6D186CD04}" dt="2023-03-17T11:50:42.677" v="103" actId="26606"/>
          <ac:spMkLst>
            <pc:docMk/>
            <pc:sldMk cId="2948892350" sldId="267"/>
            <ac:spMk id="10" creationId="{BC3E363D-4793-4E9B-88F5-58007346CFBE}"/>
          </ac:spMkLst>
        </pc:spChg>
        <pc:spChg chg="add">
          <ac:chgData name="Sallie Robins" userId="0fb9e4af512e70df" providerId="LiveId" clId="{41FBF321-08FC-4E77-BF4C-C2A6D186CD04}" dt="2023-03-17T11:50:42.724" v="104" actId="26606"/>
          <ac:spMkLst>
            <pc:docMk/>
            <pc:sldMk cId="2948892350" sldId="267"/>
            <ac:spMk id="14" creationId="{C068D0EE-C6C8-484A-AFB7-3602BA27F8CD}"/>
          </ac:spMkLst>
        </pc:spChg>
        <pc:spChg chg="add">
          <ac:chgData name="Sallie Robins" userId="0fb9e4af512e70df" providerId="LiveId" clId="{41FBF321-08FC-4E77-BF4C-C2A6D186CD04}" dt="2023-03-17T11:50:42.724" v="104" actId="26606"/>
          <ac:spMkLst>
            <pc:docMk/>
            <pc:sldMk cId="2948892350" sldId="267"/>
            <ac:spMk id="15" creationId="{DDE5FB8C-CC3F-4C24-BF4F-1B5999DE6851}"/>
          </ac:spMkLst>
        </pc:spChg>
        <pc:picChg chg="add mod">
          <ac:chgData name="Sallie Robins" userId="0fb9e4af512e70df" providerId="LiveId" clId="{41FBF321-08FC-4E77-BF4C-C2A6D186CD04}" dt="2023-03-17T11:50:42.724" v="104" actId="26606"/>
          <ac:picMkLst>
            <pc:docMk/>
            <pc:sldMk cId="2948892350" sldId="267"/>
            <ac:picMk id="3" creationId="{D5A0CFB5-C678-F1DB-9B14-45E170E03B32}"/>
          </ac:picMkLst>
        </pc:picChg>
        <pc:picChg chg="add del">
          <ac:chgData name="Sallie Robins" userId="0fb9e4af512e70df" providerId="LiveId" clId="{41FBF321-08FC-4E77-BF4C-C2A6D186CD04}" dt="2023-03-17T11:50:42.677" v="103" actId="26606"/>
          <ac:picMkLst>
            <pc:docMk/>
            <pc:sldMk cId="2948892350" sldId="267"/>
            <ac:picMk id="8" creationId="{43BCD4D4-0FCB-418E-9D58-033B2DB4157F}"/>
          </ac:picMkLst>
        </pc:picChg>
        <pc:picChg chg="add del">
          <ac:chgData name="Sallie Robins" userId="0fb9e4af512e70df" providerId="LiveId" clId="{41FBF321-08FC-4E77-BF4C-C2A6D186CD04}" dt="2023-03-17T11:50:42.677" v="103" actId="26606"/>
          <ac:picMkLst>
            <pc:docMk/>
            <pc:sldMk cId="2948892350" sldId="267"/>
            <ac:picMk id="12" creationId="{AA3F2319-3466-4D84-ABE4-77BC773F35D1}"/>
          </ac:picMkLst>
        </pc:picChg>
      </pc:sldChg>
      <pc:sldChg chg="addSp modSp new mod setBg">
        <pc:chgData name="Sallie Robins" userId="0fb9e4af512e70df" providerId="LiveId" clId="{41FBF321-08FC-4E77-BF4C-C2A6D186CD04}" dt="2023-03-17T12:56:46.548" v="727" actId="20577"/>
        <pc:sldMkLst>
          <pc:docMk/>
          <pc:sldMk cId="1149380572" sldId="268"/>
        </pc:sldMkLst>
        <pc:spChg chg="add mod ord">
          <ac:chgData name="Sallie Robins" userId="0fb9e4af512e70df" providerId="LiveId" clId="{41FBF321-08FC-4E77-BF4C-C2A6D186CD04}" dt="2023-03-17T12:56:46.548" v="727" actId="20577"/>
          <ac:spMkLst>
            <pc:docMk/>
            <pc:sldMk cId="1149380572" sldId="268"/>
            <ac:spMk id="2" creationId="{EADD5589-3951-E1D3-35AC-93168D2A51F0}"/>
          </ac:spMkLst>
        </pc:spChg>
        <pc:grpChg chg="add">
          <ac:chgData name="Sallie Robins" userId="0fb9e4af512e70df" providerId="LiveId" clId="{41FBF321-08FC-4E77-BF4C-C2A6D186CD04}" dt="2023-03-17T11:53:10.365" v="177" actId="26606"/>
          <ac:grpSpMkLst>
            <pc:docMk/>
            <pc:sldMk cId="1149380572" sldId="268"/>
            <ac:grpSpMk id="11" creationId="{A838DBA2-246D-4087-AE0A-6EA2B4B65AF3}"/>
          </ac:grpSpMkLst>
        </pc:grpChg>
        <pc:grpChg chg="add">
          <ac:chgData name="Sallie Robins" userId="0fb9e4af512e70df" providerId="LiveId" clId="{41FBF321-08FC-4E77-BF4C-C2A6D186CD04}" dt="2023-03-17T11:53:10.365" v="177" actId="26606"/>
          <ac:grpSpMkLst>
            <pc:docMk/>
            <pc:sldMk cId="1149380572" sldId="268"/>
            <ac:grpSpMk id="52" creationId="{9AE4726C-1831-4FE3-9A11-227F0DC2F0BC}"/>
          </ac:grpSpMkLst>
        </pc:grpChg>
        <pc:grpChg chg="add">
          <ac:chgData name="Sallie Robins" userId="0fb9e4af512e70df" providerId="LiveId" clId="{41FBF321-08FC-4E77-BF4C-C2A6D186CD04}" dt="2023-03-17T11:53:10.365" v="177" actId="26606"/>
          <ac:grpSpMkLst>
            <pc:docMk/>
            <pc:sldMk cId="1149380572" sldId="268"/>
            <ac:grpSpMk id="56" creationId="{E916825F-759B-4F1A-BA80-AF7137691EC5}"/>
          </ac:grpSpMkLst>
        </pc:grpChg>
        <pc:picChg chg="add mod">
          <ac:chgData name="Sallie Robins" userId="0fb9e4af512e70df" providerId="LiveId" clId="{41FBF321-08FC-4E77-BF4C-C2A6D186CD04}" dt="2023-03-17T11:53:10.365" v="177" actId="26606"/>
          <ac:picMkLst>
            <pc:docMk/>
            <pc:sldMk cId="1149380572" sldId="268"/>
            <ac:picMk id="4" creationId="{B9A676CE-FE37-1738-9F82-83C3CEC5599E}"/>
          </ac:picMkLst>
        </pc:picChg>
        <pc:picChg chg="add">
          <ac:chgData name="Sallie Robins" userId="0fb9e4af512e70df" providerId="LiveId" clId="{41FBF321-08FC-4E77-BF4C-C2A6D186CD04}" dt="2023-03-17T11:53:10.365" v="177" actId="26606"/>
          <ac:picMkLst>
            <pc:docMk/>
            <pc:sldMk cId="1149380572" sldId="268"/>
            <ac:picMk id="9" creationId="{59FACE42-44B0-4185-8ED4-9043A78C8600}"/>
          </ac:picMkLst>
        </pc:picChg>
      </pc:sldChg>
      <pc:sldChg chg="addSp modSp new mod setBg">
        <pc:chgData name="Sallie Robins" userId="0fb9e4af512e70df" providerId="LiveId" clId="{41FBF321-08FC-4E77-BF4C-C2A6D186CD04}" dt="2023-03-17T12:57:48.216" v="735" actId="20577"/>
        <pc:sldMkLst>
          <pc:docMk/>
          <pc:sldMk cId="95982819" sldId="269"/>
        </pc:sldMkLst>
        <pc:spChg chg="add mod ord">
          <ac:chgData name="Sallie Robins" userId="0fb9e4af512e70df" providerId="LiveId" clId="{41FBF321-08FC-4E77-BF4C-C2A6D186CD04}" dt="2023-03-17T12:57:48.216" v="735" actId="20577"/>
          <ac:spMkLst>
            <pc:docMk/>
            <pc:sldMk cId="95982819" sldId="269"/>
            <ac:spMk id="2" creationId="{C6E09447-5D7A-B028-1A49-700FB072887E}"/>
          </ac:spMkLst>
        </pc:spChg>
        <pc:grpChg chg="add">
          <ac:chgData name="Sallie Robins" userId="0fb9e4af512e70df" providerId="LiveId" clId="{41FBF321-08FC-4E77-BF4C-C2A6D186CD04}" dt="2023-03-17T12:20:39.069" v="312" actId="26606"/>
          <ac:grpSpMkLst>
            <pc:docMk/>
            <pc:sldMk cId="95982819" sldId="269"/>
            <ac:grpSpMk id="11" creationId="{A838DBA2-246D-4087-AE0A-6EA2B4B65AF3}"/>
          </ac:grpSpMkLst>
        </pc:grpChg>
        <pc:grpChg chg="add">
          <ac:chgData name="Sallie Robins" userId="0fb9e4af512e70df" providerId="LiveId" clId="{41FBF321-08FC-4E77-BF4C-C2A6D186CD04}" dt="2023-03-17T12:20:39.069" v="312" actId="26606"/>
          <ac:grpSpMkLst>
            <pc:docMk/>
            <pc:sldMk cId="95982819" sldId="269"/>
            <ac:grpSpMk id="52" creationId="{9AE4726C-1831-4FE3-9A11-227F0DC2F0BC}"/>
          </ac:grpSpMkLst>
        </pc:grpChg>
        <pc:grpChg chg="add">
          <ac:chgData name="Sallie Robins" userId="0fb9e4af512e70df" providerId="LiveId" clId="{41FBF321-08FC-4E77-BF4C-C2A6D186CD04}" dt="2023-03-17T12:20:39.069" v="312" actId="26606"/>
          <ac:grpSpMkLst>
            <pc:docMk/>
            <pc:sldMk cId="95982819" sldId="269"/>
            <ac:grpSpMk id="56" creationId="{E916825F-759B-4F1A-BA80-AF7137691EC5}"/>
          </ac:grpSpMkLst>
        </pc:grpChg>
        <pc:picChg chg="add mod">
          <ac:chgData name="Sallie Robins" userId="0fb9e4af512e70df" providerId="LiveId" clId="{41FBF321-08FC-4E77-BF4C-C2A6D186CD04}" dt="2023-03-17T12:20:39.069" v="312" actId="26606"/>
          <ac:picMkLst>
            <pc:docMk/>
            <pc:sldMk cId="95982819" sldId="269"/>
            <ac:picMk id="4" creationId="{193B55EC-1933-47EF-BB54-82DF7ECED64F}"/>
          </ac:picMkLst>
        </pc:picChg>
        <pc:picChg chg="add">
          <ac:chgData name="Sallie Robins" userId="0fb9e4af512e70df" providerId="LiveId" clId="{41FBF321-08FC-4E77-BF4C-C2A6D186CD04}" dt="2023-03-17T12:20:39.069" v="312" actId="26606"/>
          <ac:picMkLst>
            <pc:docMk/>
            <pc:sldMk cId="95982819" sldId="269"/>
            <ac:picMk id="9" creationId="{59FACE42-44B0-4185-8ED4-9043A78C8600}"/>
          </ac:picMkLst>
        </pc:picChg>
      </pc:sldChg>
      <pc:sldChg chg="addSp modSp new mod setBg">
        <pc:chgData name="Sallie Robins" userId="0fb9e4af512e70df" providerId="LiveId" clId="{41FBF321-08FC-4E77-BF4C-C2A6D186CD04}" dt="2023-03-17T12:58:42.254" v="757" actId="20577"/>
        <pc:sldMkLst>
          <pc:docMk/>
          <pc:sldMk cId="675584447" sldId="270"/>
        </pc:sldMkLst>
        <pc:spChg chg="add mod ord">
          <ac:chgData name="Sallie Robins" userId="0fb9e4af512e70df" providerId="LiveId" clId="{41FBF321-08FC-4E77-BF4C-C2A6D186CD04}" dt="2023-03-17T12:58:42.254" v="757" actId="20577"/>
          <ac:spMkLst>
            <pc:docMk/>
            <pc:sldMk cId="675584447" sldId="270"/>
            <ac:spMk id="2" creationId="{3EC14881-4847-ED77-8AAE-2A8FC63CC4C6}"/>
          </ac:spMkLst>
        </pc:spChg>
        <pc:grpChg chg="add">
          <ac:chgData name="Sallie Robins" userId="0fb9e4af512e70df" providerId="LiveId" clId="{41FBF321-08FC-4E77-BF4C-C2A6D186CD04}" dt="2023-03-17T12:21:48.982" v="316" actId="26606"/>
          <ac:grpSpMkLst>
            <pc:docMk/>
            <pc:sldMk cId="675584447" sldId="270"/>
            <ac:grpSpMk id="11" creationId="{A838DBA2-246D-4087-AE0A-6EA2B4B65AF3}"/>
          </ac:grpSpMkLst>
        </pc:grpChg>
        <pc:grpChg chg="add">
          <ac:chgData name="Sallie Robins" userId="0fb9e4af512e70df" providerId="LiveId" clId="{41FBF321-08FC-4E77-BF4C-C2A6D186CD04}" dt="2023-03-17T12:21:48.982" v="316" actId="26606"/>
          <ac:grpSpMkLst>
            <pc:docMk/>
            <pc:sldMk cId="675584447" sldId="270"/>
            <ac:grpSpMk id="52" creationId="{9AE4726C-1831-4FE3-9A11-227F0DC2F0BC}"/>
          </ac:grpSpMkLst>
        </pc:grpChg>
        <pc:grpChg chg="add">
          <ac:chgData name="Sallie Robins" userId="0fb9e4af512e70df" providerId="LiveId" clId="{41FBF321-08FC-4E77-BF4C-C2A6D186CD04}" dt="2023-03-17T12:21:48.982" v="316" actId="26606"/>
          <ac:grpSpMkLst>
            <pc:docMk/>
            <pc:sldMk cId="675584447" sldId="270"/>
            <ac:grpSpMk id="56" creationId="{E916825F-759B-4F1A-BA80-AF7137691EC5}"/>
          </ac:grpSpMkLst>
        </pc:grpChg>
        <pc:picChg chg="add mod">
          <ac:chgData name="Sallie Robins" userId="0fb9e4af512e70df" providerId="LiveId" clId="{41FBF321-08FC-4E77-BF4C-C2A6D186CD04}" dt="2023-03-17T12:21:48.982" v="316" actId="26606"/>
          <ac:picMkLst>
            <pc:docMk/>
            <pc:sldMk cId="675584447" sldId="270"/>
            <ac:picMk id="4" creationId="{985EFCD8-3DAC-56B8-56FA-3F4FE535BF5E}"/>
          </ac:picMkLst>
        </pc:picChg>
        <pc:picChg chg="add">
          <ac:chgData name="Sallie Robins" userId="0fb9e4af512e70df" providerId="LiveId" clId="{41FBF321-08FC-4E77-BF4C-C2A6D186CD04}" dt="2023-03-17T12:21:48.982" v="316" actId="26606"/>
          <ac:picMkLst>
            <pc:docMk/>
            <pc:sldMk cId="675584447" sldId="270"/>
            <ac:picMk id="9" creationId="{59FACE42-44B0-4185-8ED4-9043A78C8600}"/>
          </ac:picMkLst>
        </pc:picChg>
      </pc:sldChg>
      <pc:sldChg chg="addSp modSp new mod setBg">
        <pc:chgData name="Sallie Robins" userId="0fb9e4af512e70df" providerId="LiveId" clId="{41FBF321-08FC-4E77-BF4C-C2A6D186CD04}" dt="2023-03-21T09:53:17.648" v="2365" actId="20577"/>
        <pc:sldMkLst>
          <pc:docMk/>
          <pc:sldMk cId="2545620295" sldId="271"/>
        </pc:sldMkLst>
        <pc:spChg chg="add mod ord">
          <ac:chgData name="Sallie Robins" userId="0fb9e4af512e70df" providerId="LiveId" clId="{41FBF321-08FC-4E77-BF4C-C2A6D186CD04}" dt="2023-03-21T09:53:17.648" v="2365" actId="20577"/>
          <ac:spMkLst>
            <pc:docMk/>
            <pc:sldMk cId="2545620295" sldId="271"/>
            <ac:spMk id="2" creationId="{19F11FF9-2CF2-5D63-F555-30F11158D3FC}"/>
          </ac:spMkLst>
        </pc:spChg>
        <pc:grpChg chg="add">
          <ac:chgData name="Sallie Robins" userId="0fb9e4af512e70df" providerId="LiveId" clId="{41FBF321-08FC-4E77-BF4C-C2A6D186CD04}" dt="2023-03-17T12:24:00.861" v="319" actId="26606"/>
          <ac:grpSpMkLst>
            <pc:docMk/>
            <pc:sldMk cId="2545620295" sldId="271"/>
            <ac:grpSpMk id="11" creationId="{A838DBA2-246D-4087-AE0A-6EA2B4B65AF3}"/>
          </ac:grpSpMkLst>
        </pc:grpChg>
        <pc:grpChg chg="add">
          <ac:chgData name="Sallie Robins" userId="0fb9e4af512e70df" providerId="LiveId" clId="{41FBF321-08FC-4E77-BF4C-C2A6D186CD04}" dt="2023-03-17T12:24:00.861" v="319" actId="26606"/>
          <ac:grpSpMkLst>
            <pc:docMk/>
            <pc:sldMk cId="2545620295" sldId="271"/>
            <ac:grpSpMk id="52" creationId="{9AE4726C-1831-4FE3-9A11-227F0DC2F0BC}"/>
          </ac:grpSpMkLst>
        </pc:grpChg>
        <pc:grpChg chg="add">
          <ac:chgData name="Sallie Robins" userId="0fb9e4af512e70df" providerId="LiveId" clId="{41FBF321-08FC-4E77-BF4C-C2A6D186CD04}" dt="2023-03-17T12:24:00.861" v="319" actId="26606"/>
          <ac:grpSpMkLst>
            <pc:docMk/>
            <pc:sldMk cId="2545620295" sldId="271"/>
            <ac:grpSpMk id="56" creationId="{E916825F-759B-4F1A-BA80-AF7137691EC5}"/>
          </ac:grpSpMkLst>
        </pc:grpChg>
        <pc:picChg chg="add mod">
          <ac:chgData name="Sallie Robins" userId="0fb9e4af512e70df" providerId="LiveId" clId="{41FBF321-08FC-4E77-BF4C-C2A6D186CD04}" dt="2023-03-17T12:24:00.861" v="319" actId="26606"/>
          <ac:picMkLst>
            <pc:docMk/>
            <pc:sldMk cId="2545620295" sldId="271"/>
            <ac:picMk id="4" creationId="{9431094C-BA43-6F37-9323-8025A8274D61}"/>
          </ac:picMkLst>
        </pc:picChg>
        <pc:picChg chg="add">
          <ac:chgData name="Sallie Robins" userId="0fb9e4af512e70df" providerId="LiveId" clId="{41FBF321-08FC-4E77-BF4C-C2A6D186CD04}" dt="2023-03-17T12:24:00.861" v="319" actId="26606"/>
          <ac:picMkLst>
            <pc:docMk/>
            <pc:sldMk cId="2545620295" sldId="271"/>
            <ac:picMk id="9" creationId="{59FACE42-44B0-4185-8ED4-9043A78C8600}"/>
          </ac:picMkLst>
        </pc:picChg>
      </pc:sldChg>
      <pc:sldChg chg="addSp modSp new mod setBg">
        <pc:chgData name="Sallie Robins" userId="0fb9e4af512e70df" providerId="LiveId" clId="{41FBF321-08FC-4E77-BF4C-C2A6D186CD04}" dt="2023-03-17T13:14:45.845" v="811" actId="20577"/>
        <pc:sldMkLst>
          <pc:docMk/>
          <pc:sldMk cId="3256823328" sldId="272"/>
        </pc:sldMkLst>
        <pc:spChg chg="add mod ord">
          <ac:chgData name="Sallie Robins" userId="0fb9e4af512e70df" providerId="LiveId" clId="{41FBF321-08FC-4E77-BF4C-C2A6D186CD04}" dt="2023-03-17T13:14:45.845" v="811" actId="20577"/>
          <ac:spMkLst>
            <pc:docMk/>
            <pc:sldMk cId="3256823328" sldId="272"/>
            <ac:spMk id="2" creationId="{49F1ABA6-24C1-FBD7-5B07-0144B2C8D54C}"/>
          </ac:spMkLst>
        </pc:spChg>
        <pc:grpChg chg="add">
          <ac:chgData name="Sallie Robins" userId="0fb9e4af512e70df" providerId="LiveId" clId="{41FBF321-08FC-4E77-BF4C-C2A6D186CD04}" dt="2023-03-17T12:25:14.152" v="323" actId="26606"/>
          <ac:grpSpMkLst>
            <pc:docMk/>
            <pc:sldMk cId="3256823328" sldId="272"/>
            <ac:grpSpMk id="11" creationId="{A838DBA2-246D-4087-AE0A-6EA2B4B65AF3}"/>
          </ac:grpSpMkLst>
        </pc:grpChg>
        <pc:grpChg chg="add">
          <ac:chgData name="Sallie Robins" userId="0fb9e4af512e70df" providerId="LiveId" clId="{41FBF321-08FC-4E77-BF4C-C2A6D186CD04}" dt="2023-03-17T12:25:14.152" v="323" actId="26606"/>
          <ac:grpSpMkLst>
            <pc:docMk/>
            <pc:sldMk cId="3256823328" sldId="272"/>
            <ac:grpSpMk id="52" creationId="{9AE4726C-1831-4FE3-9A11-227F0DC2F0BC}"/>
          </ac:grpSpMkLst>
        </pc:grpChg>
        <pc:grpChg chg="add">
          <ac:chgData name="Sallie Robins" userId="0fb9e4af512e70df" providerId="LiveId" clId="{41FBF321-08FC-4E77-BF4C-C2A6D186CD04}" dt="2023-03-17T12:25:14.152" v="323" actId="26606"/>
          <ac:grpSpMkLst>
            <pc:docMk/>
            <pc:sldMk cId="3256823328" sldId="272"/>
            <ac:grpSpMk id="56" creationId="{E916825F-759B-4F1A-BA80-AF7137691EC5}"/>
          </ac:grpSpMkLst>
        </pc:grpChg>
        <pc:picChg chg="add mod">
          <ac:chgData name="Sallie Robins" userId="0fb9e4af512e70df" providerId="LiveId" clId="{41FBF321-08FC-4E77-BF4C-C2A6D186CD04}" dt="2023-03-17T12:25:14.152" v="323" actId="26606"/>
          <ac:picMkLst>
            <pc:docMk/>
            <pc:sldMk cId="3256823328" sldId="272"/>
            <ac:picMk id="4" creationId="{444EC2D1-D684-DF32-BD55-5AFC1C7C543B}"/>
          </ac:picMkLst>
        </pc:picChg>
        <pc:picChg chg="add">
          <ac:chgData name="Sallie Robins" userId="0fb9e4af512e70df" providerId="LiveId" clId="{41FBF321-08FC-4E77-BF4C-C2A6D186CD04}" dt="2023-03-17T12:25:14.152" v="323" actId="26606"/>
          <ac:picMkLst>
            <pc:docMk/>
            <pc:sldMk cId="3256823328" sldId="272"/>
            <ac:picMk id="9" creationId="{59FACE42-44B0-4185-8ED4-9043A78C8600}"/>
          </ac:picMkLst>
        </pc:picChg>
      </pc:sldChg>
      <pc:sldChg chg="addSp modSp new mod setBg">
        <pc:chgData name="Sallie Robins" userId="0fb9e4af512e70df" providerId="LiveId" clId="{41FBF321-08FC-4E77-BF4C-C2A6D186CD04}" dt="2023-03-17T13:16:41.431" v="836" actId="6549"/>
        <pc:sldMkLst>
          <pc:docMk/>
          <pc:sldMk cId="1960288684" sldId="273"/>
        </pc:sldMkLst>
        <pc:spChg chg="add mod ord">
          <ac:chgData name="Sallie Robins" userId="0fb9e4af512e70df" providerId="LiveId" clId="{41FBF321-08FC-4E77-BF4C-C2A6D186CD04}" dt="2023-03-17T13:16:41.431" v="836" actId="6549"/>
          <ac:spMkLst>
            <pc:docMk/>
            <pc:sldMk cId="1960288684" sldId="273"/>
            <ac:spMk id="2" creationId="{E7743499-C010-714D-2709-44B5C584CC45}"/>
          </ac:spMkLst>
        </pc:spChg>
        <pc:grpChg chg="add">
          <ac:chgData name="Sallie Robins" userId="0fb9e4af512e70df" providerId="LiveId" clId="{41FBF321-08FC-4E77-BF4C-C2A6D186CD04}" dt="2023-03-17T12:26:06.145" v="325" actId="26606"/>
          <ac:grpSpMkLst>
            <pc:docMk/>
            <pc:sldMk cId="1960288684" sldId="273"/>
            <ac:grpSpMk id="11" creationId="{A838DBA2-246D-4087-AE0A-6EA2B4B65AF3}"/>
          </ac:grpSpMkLst>
        </pc:grpChg>
        <pc:grpChg chg="add">
          <ac:chgData name="Sallie Robins" userId="0fb9e4af512e70df" providerId="LiveId" clId="{41FBF321-08FC-4E77-BF4C-C2A6D186CD04}" dt="2023-03-17T12:26:06.145" v="325" actId="26606"/>
          <ac:grpSpMkLst>
            <pc:docMk/>
            <pc:sldMk cId="1960288684" sldId="273"/>
            <ac:grpSpMk id="52" creationId="{9AE4726C-1831-4FE3-9A11-227F0DC2F0BC}"/>
          </ac:grpSpMkLst>
        </pc:grpChg>
        <pc:grpChg chg="add">
          <ac:chgData name="Sallie Robins" userId="0fb9e4af512e70df" providerId="LiveId" clId="{41FBF321-08FC-4E77-BF4C-C2A6D186CD04}" dt="2023-03-17T12:26:06.145" v="325" actId="26606"/>
          <ac:grpSpMkLst>
            <pc:docMk/>
            <pc:sldMk cId="1960288684" sldId="273"/>
            <ac:grpSpMk id="56" creationId="{E916825F-759B-4F1A-BA80-AF7137691EC5}"/>
          </ac:grpSpMkLst>
        </pc:grpChg>
        <pc:picChg chg="add mod">
          <ac:chgData name="Sallie Robins" userId="0fb9e4af512e70df" providerId="LiveId" clId="{41FBF321-08FC-4E77-BF4C-C2A6D186CD04}" dt="2023-03-17T12:26:06.145" v="325" actId="26606"/>
          <ac:picMkLst>
            <pc:docMk/>
            <pc:sldMk cId="1960288684" sldId="273"/>
            <ac:picMk id="4" creationId="{5044E4F6-7084-519A-3EF2-A7831774CA87}"/>
          </ac:picMkLst>
        </pc:picChg>
        <pc:picChg chg="add">
          <ac:chgData name="Sallie Robins" userId="0fb9e4af512e70df" providerId="LiveId" clId="{41FBF321-08FC-4E77-BF4C-C2A6D186CD04}" dt="2023-03-17T12:26:06.145" v="325" actId="26606"/>
          <ac:picMkLst>
            <pc:docMk/>
            <pc:sldMk cId="1960288684" sldId="273"/>
            <ac:picMk id="9" creationId="{59FACE42-44B0-4185-8ED4-9043A78C8600}"/>
          </ac:picMkLst>
        </pc:picChg>
      </pc:sldChg>
      <pc:sldChg chg="addSp modSp new mod setBg">
        <pc:chgData name="Sallie Robins" userId="0fb9e4af512e70df" providerId="LiveId" clId="{41FBF321-08FC-4E77-BF4C-C2A6D186CD04}" dt="2023-03-17T13:55:07.502" v="2016" actId="20577"/>
        <pc:sldMkLst>
          <pc:docMk/>
          <pc:sldMk cId="698900416" sldId="274"/>
        </pc:sldMkLst>
        <pc:spChg chg="add mod ord">
          <ac:chgData name="Sallie Robins" userId="0fb9e4af512e70df" providerId="LiveId" clId="{41FBF321-08FC-4E77-BF4C-C2A6D186CD04}" dt="2023-03-17T13:55:07.502" v="2016" actId="20577"/>
          <ac:spMkLst>
            <pc:docMk/>
            <pc:sldMk cId="698900416" sldId="274"/>
            <ac:spMk id="2" creationId="{68944754-47D1-5FDC-7E4D-B6960E6F80B8}"/>
          </ac:spMkLst>
        </pc:spChg>
        <pc:grpChg chg="add">
          <ac:chgData name="Sallie Robins" userId="0fb9e4af512e70df" providerId="LiveId" clId="{41FBF321-08FC-4E77-BF4C-C2A6D186CD04}" dt="2023-03-17T12:26:50.288" v="327" actId="26606"/>
          <ac:grpSpMkLst>
            <pc:docMk/>
            <pc:sldMk cId="698900416" sldId="274"/>
            <ac:grpSpMk id="11" creationId="{A838DBA2-246D-4087-AE0A-6EA2B4B65AF3}"/>
          </ac:grpSpMkLst>
        </pc:grpChg>
        <pc:grpChg chg="add">
          <ac:chgData name="Sallie Robins" userId="0fb9e4af512e70df" providerId="LiveId" clId="{41FBF321-08FC-4E77-BF4C-C2A6D186CD04}" dt="2023-03-17T12:26:50.288" v="327" actId="26606"/>
          <ac:grpSpMkLst>
            <pc:docMk/>
            <pc:sldMk cId="698900416" sldId="274"/>
            <ac:grpSpMk id="52" creationId="{9AE4726C-1831-4FE3-9A11-227F0DC2F0BC}"/>
          </ac:grpSpMkLst>
        </pc:grpChg>
        <pc:grpChg chg="add">
          <ac:chgData name="Sallie Robins" userId="0fb9e4af512e70df" providerId="LiveId" clId="{41FBF321-08FC-4E77-BF4C-C2A6D186CD04}" dt="2023-03-17T12:26:50.288" v="327" actId="26606"/>
          <ac:grpSpMkLst>
            <pc:docMk/>
            <pc:sldMk cId="698900416" sldId="274"/>
            <ac:grpSpMk id="56" creationId="{E916825F-759B-4F1A-BA80-AF7137691EC5}"/>
          </ac:grpSpMkLst>
        </pc:grpChg>
        <pc:picChg chg="add mod">
          <ac:chgData name="Sallie Robins" userId="0fb9e4af512e70df" providerId="LiveId" clId="{41FBF321-08FC-4E77-BF4C-C2A6D186CD04}" dt="2023-03-17T12:26:50.288" v="327" actId="26606"/>
          <ac:picMkLst>
            <pc:docMk/>
            <pc:sldMk cId="698900416" sldId="274"/>
            <ac:picMk id="4" creationId="{784BF486-34D1-00B9-6388-2239BB0528F3}"/>
          </ac:picMkLst>
        </pc:picChg>
        <pc:picChg chg="add">
          <ac:chgData name="Sallie Robins" userId="0fb9e4af512e70df" providerId="LiveId" clId="{41FBF321-08FC-4E77-BF4C-C2A6D186CD04}" dt="2023-03-17T12:26:50.288" v="327" actId="26606"/>
          <ac:picMkLst>
            <pc:docMk/>
            <pc:sldMk cId="698900416" sldId="274"/>
            <ac:picMk id="9" creationId="{59FACE42-44B0-4185-8ED4-9043A78C8600}"/>
          </ac:picMkLst>
        </pc:picChg>
      </pc:sldChg>
      <pc:sldChg chg="addSp delSp modSp new mod setBg">
        <pc:chgData name="Sallie Robins" userId="0fb9e4af512e70df" providerId="LiveId" clId="{41FBF321-08FC-4E77-BF4C-C2A6D186CD04}" dt="2023-03-21T16:23:56.339" v="2511" actId="20577"/>
        <pc:sldMkLst>
          <pc:docMk/>
          <pc:sldMk cId="3962737632" sldId="275"/>
        </pc:sldMkLst>
        <pc:spChg chg="add mod ord">
          <ac:chgData name="Sallie Robins" userId="0fb9e4af512e70df" providerId="LiveId" clId="{41FBF321-08FC-4E77-BF4C-C2A6D186CD04}" dt="2023-03-21T16:23:56.339" v="2511" actId="20577"/>
          <ac:spMkLst>
            <pc:docMk/>
            <pc:sldMk cId="3962737632" sldId="275"/>
            <ac:spMk id="2" creationId="{8374429B-D45C-784A-B1B9-82E5BF90887C}"/>
          </ac:spMkLst>
        </pc:spChg>
        <pc:grpChg chg="add del">
          <ac:chgData name="Sallie Robins" userId="0fb9e4af512e70df" providerId="LiveId" clId="{41FBF321-08FC-4E77-BF4C-C2A6D186CD04}" dt="2023-03-17T12:28:47.357" v="330" actId="26606"/>
          <ac:grpSpMkLst>
            <pc:docMk/>
            <pc:sldMk cId="3962737632" sldId="275"/>
            <ac:grpSpMk id="11" creationId="{A838DBA2-246D-4087-AE0A-6EA2B4B65AF3}"/>
          </ac:grpSpMkLst>
        </pc:grpChg>
        <pc:grpChg chg="add">
          <ac:chgData name="Sallie Robins" userId="0fb9e4af512e70df" providerId="LiveId" clId="{41FBF321-08FC-4E77-BF4C-C2A6D186CD04}" dt="2023-03-17T12:29:18.474" v="333" actId="26606"/>
          <ac:grpSpMkLst>
            <pc:docMk/>
            <pc:sldMk cId="3962737632" sldId="275"/>
            <ac:grpSpMk id="13" creationId="{A838DBA2-246D-4087-AE0A-6EA2B4B65AF3}"/>
          </ac:grpSpMkLst>
        </pc:grpChg>
        <pc:grpChg chg="add del">
          <ac:chgData name="Sallie Robins" userId="0fb9e4af512e70df" providerId="LiveId" clId="{41FBF321-08FC-4E77-BF4C-C2A6D186CD04}" dt="2023-03-17T12:28:47.357" v="330" actId="26606"/>
          <ac:grpSpMkLst>
            <pc:docMk/>
            <pc:sldMk cId="3962737632" sldId="275"/>
            <ac:grpSpMk id="52" creationId="{9AE4726C-1831-4FE3-9A11-227F0DC2F0BC}"/>
          </ac:grpSpMkLst>
        </pc:grpChg>
        <pc:grpChg chg="add">
          <ac:chgData name="Sallie Robins" userId="0fb9e4af512e70df" providerId="LiveId" clId="{41FBF321-08FC-4E77-BF4C-C2A6D186CD04}" dt="2023-03-17T12:29:18.474" v="333" actId="26606"/>
          <ac:grpSpMkLst>
            <pc:docMk/>
            <pc:sldMk cId="3962737632" sldId="275"/>
            <ac:grpSpMk id="54" creationId="{9AE4726C-1831-4FE3-9A11-227F0DC2F0BC}"/>
          </ac:grpSpMkLst>
        </pc:grpChg>
        <pc:grpChg chg="add del">
          <ac:chgData name="Sallie Robins" userId="0fb9e4af512e70df" providerId="LiveId" clId="{41FBF321-08FC-4E77-BF4C-C2A6D186CD04}" dt="2023-03-17T12:28:47.357" v="330" actId="26606"/>
          <ac:grpSpMkLst>
            <pc:docMk/>
            <pc:sldMk cId="3962737632" sldId="275"/>
            <ac:grpSpMk id="56" creationId="{E916825F-759B-4F1A-BA80-AF7137691EC5}"/>
          </ac:grpSpMkLst>
        </pc:grpChg>
        <pc:grpChg chg="add">
          <ac:chgData name="Sallie Robins" userId="0fb9e4af512e70df" providerId="LiveId" clId="{41FBF321-08FC-4E77-BF4C-C2A6D186CD04}" dt="2023-03-17T12:29:18.474" v="333" actId="26606"/>
          <ac:grpSpMkLst>
            <pc:docMk/>
            <pc:sldMk cId="3962737632" sldId="275"/>
            <ac:grpSpMk id="58" creationId="{E916825F-759B-4F1A-BA80-AF7137691EC5}"/>
          </ac:grpSpMkLst>
        </pc:grpChg>
        <pc:picChg chg="add del mod">
          <ac:chgData name="Sallie Robins" userId="0fb9e4af512e70df" providerId="LiveId" clId="{41FBF321-08FC-4E77-BF4C-C2A6D186CD04}" dt="2023-03-17T12:28:48.883" v="331" actId="931"/>
          <ac:picMkLst>
            <pc:docMk/>
            <pc:sldMk cId="3962737632" sldId="275"/>
            <ac:picMk id="4" creationId="{BE492D71-413A-2207-D902-12E1A5A90C93}"/>
          </ac:picMkLst>
        </pc:picChg>
        <pc:picChg chg="add mod">
          <ac:chgData name="Sallie Robins" userId="0fb9e4af512e70df" providerId="LiveId" clId="{41FBF321-08FC-4E77-BF4C-C2A6D186CD04}" dt="2023-03-17T12:29:18.474" v="333" actId="26606"/>
          <ac:picMkLst>
            <pc:docMk/>
            <pc:sldMk cId="3962737632" sldId="275"/>
            <ac:picMk id="6" creationId="{66BFA3EB-FF9C-6576-D3BB-BBAF167E5A41}"/>
          </ac:picMkLst>
        </pc:picChg>
        <pc:picChg chg="add">
          <ac:chgData name="Sallie Robins" userId="0fb9e4af512e70df" providerId="LiveId" clId="{41FBF321-08FC-4E77-BF4C-C2A6D186CD04}" dt="2023-03-17T12:29:18.474" v="333" actId="26606"/>
          <ac:picMkLst>
            <pc:docMk/>
            <pc:sldMk cId="3962737632" sldId="275"/>
            <ac:picMk id="8" creationId="{59FACE42-44B0-4185-8ED4-9043A78C8600}"/>
          </ac:picMkLst>
        </pc:picChg>
        <pc:picChg chg="add del">
          <ac:chgData name="Sallie Robins" userId="0fb9e4af512e70df" providerId="LiveId" clId="{41FBF321-08FC-4E77-BF4C-C2A6D186CD04}" dt="2023-03-17T12:28:47.357" v="330" actId="26606"/>
          <ac:picMkLst>
            <pc:docMk/>
            <pc:sldMk cId="3962737632" sldId="275"/>
            <ac:picMk id="9" creationId="{59FACE42-44B0-4185-8ED4-9043A78C8600}"/>
          </ac:picMkLst>
        </pc:picChg>
      </pc:sldChg>
      <pc:sldChg chg="addSp delSp modSp new mod setBg">
        <pc:chgData name="Sallie Robins" userId="0fb9e4af512e70df" providerId="LiveId" clId="{41FBF321-08FC-4E77-BF4C-C2A6D186CD04}" dt="2023-03-17T12:31:57.592" v="358" actId="1076"/>
        <pc:sldMkLst>
          <pc:docMk/>
          <pc:sldMk cId="3795315238" sldId="276"/>
        </pc:sldMkLst>
        <pc:spChg chg="add mod">
          <ac:chgData name="Sallie Robins" userId="0fb9e4af512e70df" providerId="LiveId" clId="{41FBF321-08FC-4E77-BF4C-C2A6D186CD04}" dt="2023-03-17T12:31:57.592" v="358" actId="1076"/>
          <ac:spMkLst>
            <pc:docMk/>
            <pc:sldMk cId="3795315238" sldId="276"/>
            <ac:spMk id="5" creationId="{CD33CC4F-AA0B-88C1-8999-94BF504FED3F}"/>
          </ac:spMkLst>
        </pc:spChg>
        <pc:spChg chg="add del">
          <ac:chgData name="Sallie Robins" userId="0fb9e4af512e70df" providerId="LiveId" clId="{41FBF321-08FC-4E77-BF4C-C2A6D186CD04}" dt="2023-03-17T12:29:50.389" v="334" actId="26606"/>
          <ac:spMkLst>
            <pc:docMk/>
            <pc:sldMk cId="3795315238" sldId="276"/>
            <ac:spMk id="8" creationId="{DFE88786-7EC9-4CF1-8553-2C3021944882}"/>
          </ac:spMkLst>
        </pc:spChg>
        <pc:spChg chg="add">
          <ac:chgData name="Sallie Robins" userId="0fb9e4af512e70df" providerId="LiveId" clId="{41FBF321-08FC-4E77-BF4C-C2A6D186CD04}" dt="2023-03-17T12:29:50.389" v="334" actId="26606"/>
          <ac:spMkLst>
            <pc:docMk/>
            <pc:sldMk cId="3795315238" sldId="276"/>
            <ac:spMk id="123" creationId="{7C752539-319A-41C0-ABDD-5FBB1E2BC36C}"/>
          </ac:spMkLst>
        </pc:spChg>
        <pc:grpChg chg="add del">
          <ac:chgData name="Sallie Robins" userId="0fb9e4af512e70df" providerId="LiveId" clId="{41FBF321-08FC-4E77-BF4C-C2A6D186CD04}" dt="2023-03-17T12:29:50.389" v="334" actId="26606"/>
          <ac:grpSpMkLst>
            <pc:docMk/>
            <pc:sldMk cId="3795315238" sldId="276"/>
            <ac:grpSpMk id="14" creationId="{AFCC34F2-8A34-4176-9DCF-3E14806B31C9}"/>
          </ac:grpSpMkLst>
        </pc:grpChg>
        <pc:grpChg chg="add del">
          <ac:chgData name="Sallie Robins" userId="0fb9e4af512e70df" providerId="LiveId" clId="{41FBF321-08FC-4E77-BF4C-C2A6D186CD04}" dt="2023-03-17T12:29:50.389" v="334" actId="26606"/>
          <ac:grpSpMkLst>
            <pc:docMk/>
            <pc:sldMk cId="3795315238" sldId="276"/>
            <ac:grpSpMk id="50" creationId="{6EBD291B-DF20-4DC7-B790-C0E2209CC840}"/>
          </ac:grpSpMkLst>
        </pc:grpChg>
        <pc:grpChg chg="add">
          <ac:chgData name="Sallie Robins" userId="0fb9e4af512e70df" providerId="LiveId" clId="{41FBF321-08FC-4E77-BF4C-C2A6D186CD04}" dt="2023-03-17T12:29:50.389" v="334" actId="26606"/>
          <ac:grpSpMkLst>
            <pc:docMk/>
            <pc:sldMk cId="3795315238" sldId="276"/>
            <ac:grpSpMk id="67" creationId="{FB9EE4F0-B261-4AB0-BEE3-AA9DD198FC44}"/>
          </ac:grpSpMkLst>
        </pc:grpChg>
        <pc:picChg chg="add mod ord">
          <ac:chgData name="Sallie Robins" userId="0fb9e4af512e70df" providerId="LiveId" clId="{41FBF321-08FC-4E77-BF4C-C2A6D186CD04}" dt="2023-03-17T12:29:50.389" v="334" actId="26606"/>
          <ac:picMkLst>
            <pc:docMk/>
            <pc:sldMk cId="3795315238" sldId="276"/>
            <ac:picMk id="3" creationId="{63E43AEC-787C-191B-7BEC-CFE656567E57}"/>
          </ac:picMkLst>
        </pc:picChg>
        <pc:picChg chg="add mod">
          <ac:chgData name="Sallie Robins" userId="0fb9e4af512e70df" providerId="LiveId" clId="{41FBF321-08FC-4E77-BF4C-C2A6D186CD04}" dt="2023-03-17T12:29:50.389" v="334" actId="26606"/>
          <ac:picMkLst>
            <pc:docMk/>
            <pc:sldMk cId="3795315238" sldId="276"/>
            <ac:picMk id="6" creationId="{8B713F00-F8A6-EB76-F08B-5FF9EEEA8093}"/>
          </ac:picMkLst>
        </pc:picChg>
        <pc:picChg chg="add del">
          <ac:chgData name="Sallie Robins" userId="0fb9e4af512e70df" providerId="LiveId" clId="{41FBF321-08FC-4E77-BF4C-C2A6D186CD04}" dt="2023-03-17T12:29:50.389" v="334" actId="26606"/>
          <ac:picMkLst>
            <pc:docMk/>
            <pc:sldMk cId="3795315238" sldId="276"/>
            <ac:picMk id="10" creationId="{86D8F06D-0176-412D-A69C-AF7042B7EE96}"/>
          </ac:picMkLst>
        </pc:picChg>
        <pc:picChg chg="add del">
          <ac:chgData name="Sallie Robins" userId="0fb9e4af512e70df" providerId="LiveId" clId="{41FBF321-08FC-4E77-BF4C-C2A6D186CD04}" dt="2023-03-17T12:29:50.389" v="334" actId="26606"/>
          <ac:picMkLst>
            <pc:docMk/>
            <pc:sldMk cId="3795315238" sldId="276"/>
            <ac:picMk id="12" creationId="{815562A4-61AD-4BDB-9BDB-34860AE47A55}"/>
          </ac:picMkLst>
        </pc:picChg>
        <pc:picChg chg="add">
          <ac:chgData name="Sallie Robins" userId="0fb9e4af512e70df" providerId="LiveId" clId="{41FBF321-08FC-4E77-BF4C-C2A6D186CD04}" dt="2023-03-17T12:29:50.389" v="334" actId="26606"/>
          <ac:picMkLst>
            <pc:docMk/>
            <pc:sldMk cId="3795315238" sldId="276"/>
            <ac:picMk id="65" creationId="{19AFBE53-1417-406B-8083-DBE0DA72F29D}"/>
          </ac:picMkLst>
        </pc:picChg>
      </pc:sldChg>
      <pc:sldChg chg="addSp delSp modSp new mod setBg">
        <pc:chgData name="Sallie Robins" userId="0fb9e4af512e70df" providerId="LiveId" clId="{41FBF321-08FC-4E77-BF4C-C2A6D186CD04}" dt="2023-03-17T12:35:38.470" v="380" actId="1076"/>
        <pc:sldMkLst>
          <pc:docMk/>
          <pc:sldMk cId="1689928014" sldId="277"/>
        </pc:sldMkLst>
        <pc:spChg chg="add mod ord">
          <ac:chgData name="Sallie Robins" userId="0fb9e4af512e70df" providerId="LiveId" clId="{41FBF321-08FC-4E77-BF4C-C2A6D186CD04}" dt="2023-03-17T12:35:38.470" v="380" actId="1076"/>
          <ac:spMkLst>
            <pc:docMk/>
            <pc:sldMk cId="1689928014" sldId="277"/>
            <ac:spMk id="5" creationId="{B755A2B8-26DC-532B-A78E-1EA51BC6937F}"/>
          </ac:spMkLst>
        </pc:spChg>
        <pc:spChg chg="add del">
          <ac:chgData name="Sallie Robins" userId="0fb9e4af512e70df" providerId="LiveId" clId="{41FBF321-08FC-4E77-BF4C-C2A6D186CD04}" dt="2023-03-17T12:32:14.229" v="359" actId="26606"/>
          <ac:spMkLst>
            <pc:docMk/>
            <pc:sldMk cId="1689928014" sldId="277"/>
            <ac:spMk id="8" creationId="{DFE88786-7EC9-4CF1-8553-2C3021944882}"/>
          </ac:spMkLst>
        </pc:spChg>
        <pc:spChg chg="add del">
          <ac:chgData name="Sallie Robins" userId="0fb9e4af512e70df" providerId="LiveId" clId="{41FBF321-08FC-4E77-BF4C-C2A6D186CD04}" dt="2023-03-17T12:35:05.673" v="376" actId="26606"/>
          <ac:spMkLst>
            <pc:docMk/>
            <pc:sldMk cId="1689928014" sldId="277"/>
            <ac:spMk id="214" creationId="{A3D1FEF8-5149-4AC1-8D77-B256637FB797}"/>
          </ac:spMkLst>
        </pc:spChg>
        <pc:grpChg chg="add del">
          <ac:chgData name="Sallie Robins" userId="0fb9e4af512e70df" providerId="LiveId" clId="{41FBF321-08FC-4E77-BF4C-C2A6D186CD04}" dt="2023-03-17T12:32:14.229" v="359" actId="26606"/>
          <ac:grpSpMkLst>
            <pc:docMk/>
            <pc:sldMk cId="1689928014" sldId="277"/>
            <ac:grpSpMk id="14" creationId="{AFCC34F2-8A34-4176-9DCF-3E14806B31C9}"/>
          </ac:grpSpMkLst>
        </pc:grpChg>
        <pc:grpChg chg="add del">
          <ac:chgData name="Sallie Robins" userId="0fb9e4af512e70df" providerId="LiveId" clId="{41FBF321-08FC-4E77-BF4C-C2A6D186CD04}" dt="2023-03-17T12:32:14.229" v="359" actId="26606"/>
          <ac:grpSpMkLst>
            <pc:docMk/>
            <pc:sldMk cId="1689928014" sldId="277"/>
            <ac:grpSpMk id="50" creationId="{6EBD291B-DF20-4DC7-B790-C0E2209CC840}"/>
          </ac:grpSpMkLst>
        </pc:grpChg>
        <pc:grpChg chg="add del">
          <ac:chgData name="Sallie Robins" userId="0fb9e4af512e70df" providerId="LiveId" clId="{41FBF321-08FC-4E77-BF4C-C2A6D186CD04}" dt="2023-03-17T12:35:05.673" v="376" actId="26606"/>
          <ac:grpSpMkLst>
            <pc:docMk/>
            <pc:sldMk cId="1689928014" sldId="277"/>
            <ac:grpSpMk id="67" creationId="{A838DBA2-246D-4087-AE0A-6EA2B4B65AF3}"/>
          </ac:grpSpMkLst>
        </pc:grpChg>
        <pc:grpChg chg="add del">
          <ac:chgData name="Sallie Robins" userId="0fb9e4af512e70df" providerId="LiveId" clId="{41FBF321-08FC-4E77-BF4C-C2A6D186CD04}" dt="2023-03-17T12:35:05.673" v="376" actId="26606"/>
          <ac:grpSpMkLst>
            <pc:docMk/>
            <pc:sldMk cId="1689928014" sldId="277"/>
            <ac:grpSpMk id="108" creationId="{9AE4726C-1831-4FE3-9A11-227F0DC2F0BC}"/>
          </ac:grpSpMkLst>
        </pc:grpChg>
        <pc:grpChg chg="add del">
          <ac:chgData name="Sallie Robins" userId="0fb9e4af512e70df" providerId="LiveId" clId="{41FBF321-08FC-4E77-BF4C-C2A6D186CD04}" dt="2023-03-17T12:35:05.673" v="376" actId="26606"/>
          <ac:grpSpMkLst>
            <pc:docMk/>
            <pc:sldMk cId="1689928014" sldId="277"/>
            <ac:grpSpMk id="112" creationId="{E916825F-759B-4F1A-BA80-AF7137691EC5}"/>
          </ac:grpSpMkLst>
        </pc:grpChg>
        <pc:grpChg chg="add del">
          <ac:chgData name="Sallie Robins" userId="0fb9e4af512e70df" providerId="LiveId" clId="{41FBF321-08FC-4E77-BF4C-C2A6D186CD04}" dt="2023-03-17T12:35:05.673" v="376" actId="26606"/>
          <ac:grpSpMkLst>
            <pc:docMk/>
            <pc:sldMk cId="1689928014" sldId="277"/>
            <ac:grpSpMk id="173" creationId="{30B85FB2-B686-4546-B01D-17A122BACAF4}"/>
          </ac:grpSpMkLst>
        </pc:grpChg>
        <pc:picChg chg="add mod">
          <ac:chgData name="Sallie Robins" userId="0fb9e4af512e70df" providerId="LiveId" clId="{41FBF321-08FC-4E77-BF4C-C2A6D186CD04}" dt="2023-03-17T12:35:05.673" v="376" actId="26606"/>
          <ac:picMkLst>
            <pc:docMk/>
            <pc:sldMk cId="1689928014" sldId="277"/>
            <ac:picMk id="3" creationId="{11085059-4C66-4807-D657-687C679A52C1}"/>
          </ac:picMkLst>
        </pc:picChg>
        <pc:picChg chg="add mod">
          <ac:chgData name="Sallie Robins" userId="0fb9e4af512e70df" providerId="LiveId" clId="{41FBF321-08FC-4E77-BF4C-C2A6D186CD04}" dt="2023-03-17T12:35:34.457" v="379" actId="1076"/>
          <ac:picMkLst>
            <pc:docMk/>
            <pc:sldMk cId="1689928014" sldId="277"/>
            <ac:picMk id="7" creationId="{0663E501-BA54-E472-4D7D-706602173471}"/>
          </ac:picMkLst>
        </pc:picChg>
        <pc:picChg chg="add del">
          <ac:chgData name="Sallie Robins" userId="0fb9e4af512e70df" providerId="LiveId" clId="{41FBF321-08FC-4E77-BF4C-C2A6D186CD04}" dt="2023-03-17T12:32:14.229" v="359" actId="26606"/>
          <ac:picMkLst>
            <pc:docMk/>
            <pc:sldMk cId="1689928014" sldId="277"/>
            <ac:picMk id="10" creationId="{86D8F06D-0176-412D-A69C-AF7042B7EE96}"/>
          </ac:picMkLst>
        </pc:picChg>
        <pc:picChg chg="add del">
          <ac:chgData name="Sallie Robins" userId="0fb9e4af512e70df" providerId="LiveId" clId="{41FBF321-08FC-4E77-BF4C-C2A6D186CD04}" dt="2023-03-17T12:32:14.229" v="359" actId="26606"/>
          <ac:picMkLst>
            <pc:docMk/>
            <pc:sldMk cId="1689928014" sldId="277"/>
            <ac:picMk id="12" creationId="{815562A4-61AD-4BDB-9BDB-34860AE47A55}"/>
          </ac:picMkLst>
        </pc:picChg>
        <pc:picChg chg="add del">
          <ac:chgData name="Sallie Robins" userId="0fb9e4af512e70df" providerId="LiveId" clId="{41FBF321-08FC-4E77-BF4C-C2A6D186CD04}" dt="2023-03-17T12:35:05.673" v="376" actId="26606"/>
          <ac:picMkLst>
            <pc:docMk/>
            <pc:sldMk cId="1689928014" sldId="277"/>
            <ac:picMk id="65" creationId="{59FACE42-44B0-4185-8ED4-9043A78C8600}"/>
          </ac:picMkLst>
        </pc:picChg>
        <pc:picChg chg="add del">
          <ac:chgData name="Sallie Robins" userId="0fb9e4af512e70df" providerId="LiveId" clId="{41FBF321-08FC-4E77-BF4C-C2A6D186CD04}" dt="2023-03-17T12:35:05.673" v="376" actId="26606"/>
          <ac:picMkLst>
            <pc:docMk/>
            <pc:sldMk cId="1689928014" sldId="277"/>
            <ac:picMk id="171" creationId="{FD3BFD04-77D1-4FB5-A159-35084E2C6149}"/>
          </ac:picMkLst>
        </pc:picChg>
      </pc:sldChg>
      <pc:sldChg chg="addSp modSp new mod setBg setClrOvrMap">
        <pc:chgData name="Sallie Robins" userId="0fb9e4af512e70df" providerId="LiveId" clId="{41FBF321-08FC-4E77-BF4C-C2A6D186CD04}" dt="2023-03-17T13:43:38.428" v="1911" actId="14100"/>
        <pc:sldMkLst>
          <pc:docMk/>
          <pc:sldMk cId="1019707967" sldId="278"/>
        </pc:sldMkLst>
        <pc:spChg chg="add mod ord">
          <ac:chgData name="Sallie Robins" userId="0fb9e4af512e70df" providerId="LiveId" clId="{41FBF321-08FC-4E77-BF4C-C2A6D186CD04}" dt="2023-03-17T13:43:38.428" v="1911" actId="14100"/>
          <ac:spMkLst>
            <pc:docMk/>
            <pc:sldMk cId="1019707967" sldId="278"/>
            <ac:spMk id="2" creationId="{FCA76CB9-C78C-EE40-B441-EFA07378AB85}"/>
          </ac:spMkLst>
        </pc:spChg>
        <pc:spChg chg="add">
          <ac:chgData name="Sallie Robins" userId="0fb9e4af512e70df" providerId="LiveId" clId="{41FBF321-08FC-4E77-BF4C-C2A6D186CD04}" dt="2023-03-17T13:42:07.454" v="1900" actId="26606"/>
          <ac:spMkLst>
            <pc:docMk/>
            <pc:sldMk cId="1019707967" sldId="278"/>
            <ac:spMk id="52" creationId="{046B922C-5BA7-4973-B12F-71A509E4BF13}"/>
          </ac:spMkLst>
        </pc:spChg>
        <pc:spChg chg="add">
          <ac:chgData name="Sallie Robins" userId="0fb9e4af512e70df" providerId="LiveId" clId="{41FBF321-08FC-4E77-BF4C-C2A6D186CD04}" dt="2023-03-17T13:42:07.454" v="1900" actId="26606"/>
          <ac:spMkLst>
            <pc:docMk/>
            <pc:sldMk cId="1019707967" sldId="278"/>
            <ac:spMk id="97" creationId="{F2B1468C-8227-4785-8776-7BDBDDF08F85}"/>
          </ac:spMkLst>
        </pc:spChg>
        <pc:grpChg chg="add">
          <ac:chgData name="Sallie Robins" userId="0fb9e4af512e70df" providerId="LiveId" clId="{41FBF321-08FC-4E77-BF4C-C2A6D186CD04}" dt="2023-03-17T13:42:07.454" v="1900" actId="26606"/>
          <ac:grpSpMkLst>
            <pc:docMk/>
            <pc:sldMk cId="1019707967" sldId="278"/>
            <ac:grpSpMk id="11" creationId="{EB95AFDF-FA7D-4311-9C65-6D507D92F474}"/>
          </ac:grpSpMkLst>
        </pc:grpChg>
        <pc:grpChg chg="add">
          <ac:chgData name="Sallie Robins" userId="0fb9e4af512e70df" providerId="LiveId" clId="{41FBF321-08FC-4E77-BF4C-C2A6D186CD04}" dt="2023-03-17T13:42:07.454" v="1900" actId="26606"/>
          <ac:grpSpMkLst>
            <pc:docMk/>
            <pc:sldMk cId="1019707967" sldId="278"/>
            <ac:grpSpMk id="54" creationId="{96D34D8D-9EE9-4659-8C22-7551A95F96FA}"/>
          </ac:grpSpMkLst>
        </pc:grpChg>
        <pc:picChg chg="add mod">
          <ac:chgData name="Sallie Robins" userId="0fb9e4af512e70df" providerId="LiveId" clId="{41FBF321-08FC-4E77-BF4C-C2A6D186CD04}" dt="2023-03-17T13:42:07.454" v="1900" actId="26606"/>
          <ac:picMkLst>
            <pc:docMk/>
            <pc:sldMk cId="1019707967" sldId="278"/>
            <ac:picMk id="4" creationId="{885608D4-22C5-097F-5813-44244BAD625E}"/>
          </ac:picMkLst>
        </pc:picChg>
        <pc:picChg chg="add">
          <ac:chgData name="Sallie Robins" userId="0fb9e4af512e70df" providerId="LiveId" clId="{41FBF321-08FC-4E77-BF4C-C2A6D186CD04}" dt="2023-03-17T13:42:07.454" v="1900" actId="26606"/>
          <ac:picMkLst>
            <pc:docMk/>
            <pc:sldMk cId="1019707967" sldId="278"/>
            <ac:picMk id="9" creationId="{5FF7B57D-FF7B-48B3-9F60-9BCEEECF9E76}"/>
          </ac:picMkLst>
        </pc:picChg>
        <pc:picChg chg="add">
          <ac:chgData name="Sallie Robins" userId="0fb9e4af512e70df" providerId="LiveId" clId="{41FBF321-08FC-4E77-BF4C-C2A6D186CD04}" dt="2023-03-17T13:42:07.454" v="1900" actId="26606"/>
          <ac:picMkLst>
            <pc:docMk/>
            <pc:sldMk cId="1019707967" sldId="278"/>
            <ac:picMk id="95" creationId="{2FB01CCF-839B-4126-9BF9-132C64D8A1AA}"/>
          </ac:picMkLst>
        </pc:picChg>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A1A8F850-D9FD-421C-9C83-C609A5D69C97}" type="datetimeFigureOut">
              <a:rPr lang="en-GB" smtClean="0"/>
              <a:t>21/03/2023</a:t>
            </a:fld>
            <a:endParaRPr lang="en-GB"/>
          </a:p>
        </p:txBody>
      </p:sp>
      <p:sp>
        <p:nvSpPr>
          <p:cNvPr id="5" name="Footer Placeholder 4"/>
          <p:cNvSpPr>
            <a:spLocks noGrp="1"/>
          </p:cNvSpPr>
          <p:nvPr>
            <p:ph type="ftr" sz="quarter" idx="11"/>
          </p:nvPr>
        </p:nvSpPr>
        <p:spPr>
          <a:xfrm>
            <a:off x="1876424" y="5410201"/>
            <a:ext cx="5124886" cy="365125"/>
          </a:xfrm>
        </p:spPr>
        <p:txBody>
          <a:bodyPr/>
          <a:lstStyle/>
          <a:p>
            <a:endParaRPr lang="en-GB"/>
          </a:p>
        </p:txBody>
      </p:sp>
      <p:sp>
        <p:nvSpPr>
          <p:cNvPr id="6" name="Slide Number Placeholder 5"/>
          <p:cNvSpPr>
            <a:spLocks noGrp="1"/>
          </p:cNvSpPr>
          <p:nvPr>
            <p:ph type="sldNum" sz="quarter" idx="12"/>
          </p:nvPr>
        </p:nvSpPr>
        <p:spPr>
          <a:xfrm>
            <a:off x="9896911" y="5410199"/>
            <a:ext cx="771089" cy="365125"/>
          </a:xfrm>
        </p:spPr>
        <p:txBody>
          <a:bodyPr/>
          <a:lstStyle/>
          <a:p>
            <a:fld id="{3FE0F351-9D7E-476E-94C7-B95C151D078B}" type="slidenum">
              <a:rPr lang="en-GB" smtClean="0"/>
              <a:t>‹#›</a:t>
            </a:fld>
            <a:endParaRPr lang="en-GB"/>
          </a:p>
        </p:txBody>
      </p:sp>
    </p:spTree>
    <p:extLst>
      <p:ext uri="{BB962C8B-B14F-4D97-AF65-F5344CB8AC3E}">
        <p14:creationId xmlns:p14="http://schemas.microsoft.com/office/powerpoint/2010/main" val="237690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A8F850-D9FD-421C-9C83-C609A5D69C97}" type="datetimeFigureOut">
              <a:rPr lang="en-GB" smtClean="0"/>
              <a:t>21/03/2023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FE0F351-9D7E-476E-94C7-B95C151D078B}" type="slidenum">
              <a:rPr lang="en-GB" smtClean="0"/>
              <a:t>‹#›</a:t>
            </a:fld>
            <a:endParaRPr lang="en-GB"/>
          </a:p>
        </p:txBody>
      </p:sp>
    </p:spTree>
    <p:extLst>
      <p:ext uri="{BB962C8B-B14F-4D97-AF65-F5344CB8AC3E}">
        <p14:creationId xmlns:p14="http://schemas.microsoft.com/office/powerpoint/2010/main" val="442819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A8F850-D9FD-421C-9C83-C609A5D69C97}" type="datetimeFigureOut">
              <a:rPr lang="en-GB" smtClean="0"/>
              <a:t>21/03/2023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FE0F351-9D7E-476E-94C7-B95C151D078B}" type="slidenum">
              <a:rPr lang="en-GB" smtClean="0"/>
              <a:t>‹#›</a:t>
            </a:fld>
            <a:endParaRPr lang="en-GB"/>
          </a:p>
        </p:txBody>
      </p:sp>
    </p:spTree>
    <p:extLst>
      <p:ext uri="{BB962C8B-B14F-4D97-AF65-F5344CB8AC3E}">
        <p14:creationId xmlns:p14="http://schemas.microsoft.com/office/powerpoint/2010/main" val="27020667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A8F850-D9FD-421C-9C83-C609A5D69C97}" type="datetimeFigureOut">
              <a:rPr lang="en-GB" smtClean="0"/>
              <a:t>21/03/2023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FE0F351-9D7E-476E-94C7-B95C151D078B}" type="slidenum">
              <a:rPr lang="en-GB" smtClean="0"/>
              <a:t>‹#›</a:t>
            </a:fld>
            <a:endParaRPr lang="en-GB"/>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652688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A8F850-D9FD-421C-9C83-C609A5D69C97}" type="datetimeFigureOut">
              <a:rPr lang="en-GB" smtClean="0"/>
              <a:t>21/03/2023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FE0F351-9D7E-476E-94C7-B95C151D078B}" type="slidenum">
              <a:rPr lang="en-GB" smtClean="0"/>
              <a:t>‹#›</a:t>
            </a:fld>
            <a:endParaRPr lang="en-GB"/>
          </a:p>
        </p:txBody>
      </p:sp>
    </p:spTree>
    <p:extLst>
      <p:ext uri="{BB962C8B-B14F-4D97-AF65-F5344CB8AC3E}">
        <p14:creationId xmlns:p14="http://schemas.microsoft.com/office/powerpoint/2010/main" val="18718691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1A8F850-D9FD-421C-9C83-C609A5D69C97}" type="datetimeFigureOut">
              <a:rPr lang="en-GB" smtClean="0"/>
              <a:t>21/03/2023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FE0F351-9D7E-476E-94C7-B95C151D078B}" type="slidenum">
              <a:rPr lang="en-GB" smtClean="0"/>
              <a:t>‹#›</a:t>
            </a:fld>
            <a:endParaRPr lang="en-GB"/>
          </a:p>
        </p:txBody>
      </p:sp>
    </p:spTree>
    <p:extLst>
      <p:ext uri="{BB962C8B-B14F-4D97-AF65-F5344CB8AC3E}">
        <p14:creationId xmlns:p14="http://schemas.microsoft.com/office/powerpoint/2010/main" val="7944286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1A8F850-D9FD-421C-9C83-C609A5D69C97}" type="datetimeFigureOut">
              <a:rPr lang="en-GB" smtClean="0"/>
              <a:t>21/03/2023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FE0F351-9D7E-476E-94C7-B95C151D078B}" type="slidenum">
              <a:rPr lang="en-GB" smtClean="0"/>
              <a:t>‹#›</a:t>
            </a:fld>
            <a:endParaRPr lang="en-GB"/>
          </a:p>
        </p:txBody>
      </p:sp>
    </p:spTree>
    <p:extLst>
      <p:ext uri="{BB962C8B-B14F-4D97-AF65-F5344CB8AC3E}">
        <p14:creationId xmlns:p14="http://schemas.microsoft.com/office/powerpoint/2010/main" val="40107010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A8F850-D9FD-421C-9C83-C609A5D69C97}" type="datetimeFigureOut">
              <a:rPr lang="en-GB" smtClean="0"/>
              <a:t>21/03/2023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FE0F351-9D7E-476E-94C7-B95C151D078B}" type="slidenum">
              <a:rPr lang="en-GB" smtClean="0"/>
              <a:t>‹#›</a:t>
            </a:fld>
            <a:endParaRPr lang="en-GB"/>
          </a:p>
        </p:txBody>
      </p:sp>
    </p:spTree>
    <p:extLst>
      <p:ext uri="{BB962C8B-B14F-4D97-AF65-F5344CB8AC3E}">
        <p14:creationId xmlns:p14="http://schemas.microsoft.com/office/powerpoint/2010/main" val="42395703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A8F850-D9FD-421C-9C83-C609A5D69C97}" type="datetimeFigureOut">
              <a:rPr lang="en-GB" smtClean="0"/>
              <a:t>21/03/2023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FE0F351-9D7E-476E-94C7-B95C151D078B}" type="slidenum">
              <a:rPr lang="en-GB" smtClean="0"/>
              <a:t>‹#›</a:t>
            </a:fld>
            <a:endParaRPr lang="en-GB"/>
          </a:p>
        </p:txBody>
      </p:sp>
    </p:spTree>
    <p:extLst>
      <p:ext uri="{BB962C8B-B14F-4D97-AF65-F5344CB8AC3E}">
        <p14:creationId xmlns:p14="http://schemas.microsoft.com/office/powerpoint/2010/main" val="3723197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A8F850-D9FD-421C-9C83-C609A5D69C97}" type="datetimeFigureOut">
              <a:rPr lang="en-GB" smtClean="0"/>
              <a:t>21/03/2023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FE0F351-9D7E-476E-94C7-B95C151D078B}" type="slidenum">
              <a:rPr lang="en-GB" smtClean="0"/>
              <a:t>‹#›</a:t>
            </a:fld>
            <a:endParaRPr lang="en-GB"/>
          </a:p>
        </p:txBody>
      </p:sp>
    </p:spTree>
    <p:extLst>
      <p:ext uri="{BB962C8B-B14F-4D97-AF65-F5344CB8AC3E}">
        <p14:creationId xmlns:p14="http://schemas.microsoft.com/office/powerpoint/2010/main" val="1740551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A8F850-D9FD-421C-9C83-C609A5D69C97}" type="datetimeFigureOut">
              <a:rPr lang="en-GB" smtClean="0"/>
              <a:t>21/03/2023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FE0F351-9D7E-476E-94C7-B95C151D078B}" type="slidenum">
              <a:rPr lang="en-GB" smtClean="0"/>
              <a:t>‹#›</a:t>
            </a:fld>
            <a:endParaRPr lang="en-GB"/>
          </a:p>
        </p:txBody>
      </p:sp>
    </p:spTree>
    <p:extLst>
      <p:ext uri="{BB962C8B-B14F-4D97-AF65-F5344CB8AC3E}">
        <p14:creationId xmlns:p14="http://schemas.microsoft.com/office/powerpoint/2010/main" val="2380920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1A8F850-D9FD-421C-9C83-C609A5D69C97}" type="datetimeFigureOut">
              <a:rPr lang="en-GB" smtClean="0"/>
              <a:t>21/03/2023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FE0F351-9D7E-476E-94C7-B95C151D078B}" type="slidenum">
              <a:rPr lang="en-GB" smtClean="0"/>
              <a:t>‹#›</a:t>
            </a:fld>
            <a:endParaRPr lang="en-GB"/>
          </a:p>
        </p:txBody>
      </p:sp>
    </p:spTree>
    <p:extLst>
      <p:ext uri="{BB962C8B-B14F-4D97-AF65-F5344CB8AC3E}">
        <p14:creationId xmlns:p14="http://schemas.microsoft.com/office/powerpoint/2010/main" val="2577404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1A8F850-D9FD-421C-9C83-C609A5D69C97}" type="datetimeFigureOut">
              <a:rPr lang="en-GB" smtClean="0"/>
              <a:t>21/03/2023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FE0F351-9D7E-476E-94C7-B95C151D078B}" type="slidenum">
              <a:rPr lang="en-GB" smtClean="0"/>
              <a:t>‹#›</a:t>
            </a:fld>
            <a:endParaRPr lang="en-GB"/>
          </a:p>
        </p:txBody>
      </p:sp>
    </p:spTree>
    <p:extLst>
      <p:ext uri="{BB962C8B-B14F-4D97-AF65-F5344CB8AC3E}">
        <p14:creationId xmlns:p14="http://schemas.microsoft.com/office/powerpoint/2010/main" val="3735712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A8F850-D9FD-421C-9C83-C609A5D69C97}" type="datetimeFigureOut">
              <a:rPr lang="en-GB" smtClean="0"/>
              <a:t>21/03/2023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FE0F351-9D7E-476E-94C7-B95C151D078B}" type="slidenum">
              <a:rPr lang="en-GB" smtClean="0"/>
              <a:t>‹#›</a:t>
            </a:fld>
            <a:endParaRPr lang="en-GB"/>
          </a:p>
        </p:txBody>
      </p:sp>
    </p:spTree>
    <p:extLst>
      <p:ext uri="{BB962C8B-B14F-4D97-AF65-F5344CB8AC3E}">
        <p14:creationId xmlns:p14="http://schemas.microsoft.com/office/powerpoint/2010/main" val="2754833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A8F850-D9FD-421C-9C83-C609A5D69C97}" type="datetimeFigureOut">
              <a:rPr lang="en-GB" smtClean="0"/>
              <a:t>21/03/2023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FE0F351-9D7E-476E-94C7-B95C151D078B}" type="slidenum">
              <a:rPr lang="en-GB" smtClean="0"/>
              <a:t>‹#›</a:t>
            </a:fld>
            <a:endParaRPr lang="en-GB"/>
          </a:p>
        </p:txBody>
      </p:sp>
    </p:spTree>
    <p:extLst>
      <p:ext uri="{BB962C8B-B14F-4D97-AF65-F5344CB8AC3E}">
        <p14:creationId xmlns:p14="http://schemas.microsoft.com/office/powerpoint/2010/main" val="1767863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A8F850-D9FD-421C-9C83-C609A5D69C97}" type="datetimeFigureOut">
              <a:rPr lang="en-GB" smtClean="0"/>
              <a:t>21/03/2023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FE0F351-9D7E-476E-94C7-B95C151D078B}" type="slidenum">
              <a:rPr lang="en-GB" smtClean="0"/>
              <a:t>‹#›</a:t>
            </a:fld>
            <a:endParaRPr lang="en-GB"/>
          </a:p>
        </p:txBody>
      </p:sp>
    </p:spTree>
    <p:extLst>
      <p:ext uri="{BB962C8B-B14F-4D97-AF65-F5344CB8AC3E}">
        <p14:creationId xmlns:p14="http://schemas.microsoft.com/office/powerpoint/2010/main" val="3533900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A8F850-D9FD-421C-9C83-C609A5D69C97}" type="datetimeFigureOut">
              <a:rPr lang="en-GB" smtClean="0"/>
              <a:t>21/03/2023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FE0F351-9D7E-476E-94C7-B95C151D078B}" type="slidenum">
              <a:rPr lang="en-GB" smtClean="0"/>
              <a:t>‹#›</a:t>
            </a:fld>
            <a:endParaRPr lang="en-GB"/>
          </a:p>
        </p:txBody>
      </p:sp>
    </p:spTree>
    <p:extLst>
      <p:ext uri="{BB962C8B-B14F-4D97-AF65-F5344CB8AC3E}">
        <p14:creationId xmlns:p14="http://schemas.microsoft.com/office/powerpoint/2010/main" val="1406688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A1A8F850-D9FD-421C-9C83-C609A5D69C97}" type="datetimeFigureOut">
              <a:rPr lang="en-GB" smtClean="0"/>
              <a:t>21/03/2023</a:t>
            </a:fld>
            <a:endParaRPr lang="en-GB"/>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FE0F351-9D7E-476E-94C7-B95C151D078B}" type="slidenum">
              <a:rPr lang="en-GB" smtClean="0"/>
              <a:t>‹#›</a:t>
            </a:fld>
            <a:endParaRPr lang="en-GB"/>
          </a:p>
        </p:txBody>
      </p:sp>
    </p:spTree>
    <p:extLst>
      <p:ext uri="{BB962C8B-B14F-4D97-AF65-F5344CB8AC3E}">
        <p14:creationId xmlns:p14="http://schemas.microsoft.com/office/powerpoint/2010/main" val="2977071970"/>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65" name="Picture 2">
            <a:extLst>
              <a:ext uri="{FF2B5EF4-FFF2-40B4-BE49-F238E27FC236}">
                <a16:creationId xmlns:a16="http://schemas.microsoft.com/office/drawing/2014/main" id="{19AFBE53-1417-406B-8083-DBE0DA72F29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grpSp>
        <p:nvGrpSpPr>
          <p:cNvPr id="67" name="Group 66">
            <a:extLst>
              <a:ext uri="{FF2B5EF4-FFF2-40B4-BE49-F238E27FC236}">
                <a16:creationId xmlns:a16="http://schemas.microsoft.com/office/drawing/2014/main" id="{FB9EE4F0-B261-4AB0-BEE3-AA9DD198FC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68" name="Rectangle 5">
              <a:extLst>
                <a:ext uri="{FF2B5EF4-FFF2-40B4-BE49-F238E27FC236}">
                  <a16:creationId xmlns:a16="http://schemas.microsoft.com/office/drawing/2014/main" id="{2E326B6E-9130-4E5B-8C29-0412BDFD525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69" name="Freeform 6">
              <a:extLst>
                <a:ext uri="{FF2B5EF4-FFF2-40B4-BE49-F238E27FC236}">
                  <a16:creationId xmlns:a16="http://schemas.microsoft.com/office/drawing/2014/main" id="{D15BBE67-0A7A-4318-94C9-9EDC68E9E4C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0" name="Freeform 7">
              <a:extLst>
                <a:ext uri="{FF2B5EF4-FFF2-40B4-BE49-F238E27FC236}">
                  <a16:creationId xmlns:a16="http://schemas.microsoft.com/office/drawing/2014/main" id="{6C189044-A310-4008-ABE3-A833238AA1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1" name="Rectangle 8">
              <a:extLst>
                <a:ext uri="{FF2B5EF4-FFF2-40B4-BE49-F238E27FC236}">
                  <a16:creationId xmlns:a16="http://schemas.microsoft.com/office/drawing/2014/main" id="{714E393D-E3AB-4084-8580-2EC4D75B0BC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72" name="Freeform 9">
              <a:extLst>
                <a:ext uri="{FF2B5EF4-FFF2-40B4-BE49-F238E27FC236}">
                  <a16:creationId xmlns:a16="http://schemas.microsoft.com/office/drawing/2014/main" id="{5407A34B-6BDC-4CC4-9D15-2E71F3DB40C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3" name="Freeform 10">
              <a:extLst>
                <a:ext uri="{FF2B5EF4-FFF2-40B4-BE49-F238E27FC236}">
                  <a16:creationId xmlns:a16="http://schemas.microsoft.com/office/drawing/2014/main" id="{5E952981-3D27-403A-9B35-14226166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4" name="Freeform 11">
              <a:extLst>
                <a:ext uri="{FF2B5EF4-FFF2-40B4-BE49-F238E27FC236}">
                  <a16:creationId xmlns:a16="http://schemas.microsoft.com/office/drawing/2014/main" id="{339D7F6E-841D-4697-A877-0F25113BAF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5" name="Freeform 12">
              <a:extLst>
                <a:ext uri="{FF2B5EF4-FFF2-40B4-BE49-F238E27FC236}">
                  <a16:creationId xmlns:a16="http://schemas.microsoft.com/office/drawing/2014/main" id="{226F9E1B-2970-4504-8E6C-1A42D05FC21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6" name="Freeform 13">
              <a:extLst>
                <a:ext uri="{FF2B5EF4-FFF2-40B4-BE49-F238E27FC236}">
                  <a16:creationId xmlns:a16="http://schemas.microsoft.com/office/drawing/2014/main" id="{6F11A9CB-BE43-4423-987B-B43046D146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7" name="Freeform 14">
              <a:extLst>
                <a:ext uri="{FF2B5EF4-FFF2-40B4-BE49-F238E27FC236}">
                  <a16:creationId xmlns:a16="http://schemas.microsoft.com/office/drawing/2014/main" id="{F21925AB-CEC6-4210-929C-5BAB1C9579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8" name="Freeform 15">
              <a:extLst>
                <a:ext uri="{FF2B5EF4-FFF2-40B4-BE49-F238E27FC236}">
                  <a16:creationId xmlns:a16="http://schemas.microsoft.com/office/drawing/2014/main" id="{9B4BB7F4-36A3-49C5-A85E-660BF090142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9" name="Freeform 16">
              <a:extLst>
                <a:ext uri="{FF2B5EF4-FFF2-40B4-BE49-F238E27FC236}">
                  <a16:creationId xmlns:a16="http://schemas.microsoft.com/office/drawing/2014/main" id="{89A82E2C-666C-4E88-B3A9-C95B5AE94DC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0" name="Freeform 17">
              <a:extLst>
                <a:ext uri="{FF2B5EF4-FFF2-40B4-BE49-F238E27FC236}">
                  <a16:creationId xmlns:a16="http://schemas.microsoft.com/office/drawing/2014/main" id="{1363187E-6516-4018-A78B-CE0F7F232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1" name="Freeform 18">
              <a:extLst>
                <a:ext uri="{FF2B5EF4-FFF2-40B4-BE49-F238E27FC236}">
                  <a16:creationId xmlns:a16="http://schemas.microsoft.com/office/drawing/2014/main" id="{3FF62829-5C7E-4110-A186-F4E8655E29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2" name="Freeform 19">
              <a:extLst>
                <a:ext uri="{FF2B5EF4-FFF2-40B4-BE49-F238E27FC236}">
                  <a16:creationId xmlns:a16="http://schemas.microsoft.com/office/drawing/2014/main" id="{87E9C9B7-0C7F-44A7-B610-5B095C4425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3" name="Freeform 20">
              <a:extLst>
                <a:ext uri="{FF2B5EF4-FFF2-40B4-BE49-F238E27FC236}">
                  <a16:creationId xmlns:a16="http://schemas.microsoft.com/office/drawing/2014/main" id="{3037E5EC-D21D-4C3F-B081-B46C3B47CF6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4" name="Freeform 21">
              <a:extLst>
                <a:ext uri="{FF2B5EF4-FFF2-40B4-BE49-F238E27FC236}">
                  <a16:creationId xmlns:a16="http://schemas.microsoft.com/office/drawing/2014/main" id="{EAE8AAB2-DE35-4AED-8C9C-0718A33A846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5" name="Freeform 22">
              <a:extLst>
                <a:ext uri="{FF2B5EF4-FFF2-40B4-BE49-F238E27FC236}">
                  <a16:creationId xmlns:a16="http://schemas.microsoft.com/office/drawing/2014/main" id="{062ACCDA-6A76-4812-BA3A-F3C6E14438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6" name="Freeform 23">
              <a:extLst>
                <a:ext uri="{FF2B5EF4-FFF2-40B4-BE49-F238E27FC236}">
                  <a16:creationId xmlns:a16="http://schemas.microsoft.com/office/drawing/2014/main" id="{38825C85-74E0-4664-95AC-682625B991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7" name="Freeform 24">
              <a:extLst>
                <a:ext uri="{FF2B5EF4-FFF2-40B4-BE49-F238E27FC236}">
                  <a16:creationId xmlns:a16="http://schemas.microsoft.com/office/drawing/2014/main" id="{D87E8B0A-2B1D-48E5-8107-F2855CFFD2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8" name="Freeform 25">
              <a:extLst>
                <a:ext uri="{FF2B5EF4-FFF2-40B4-BE49-F238E27FC236}">
                  <a16:creationId xmlns:a16="http://schemas.microsoft.com/office/drawing/2014/main" id="{E46FC211-5F4B-478B-8761-A65D211665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9" name="Freeform 26">
              <a:extLst>
                <a:ext uri="{FF2B5EF4-FFF2-40B4-BE49-F238E27FC236}">
                  <a16:creationId xmlns:a16="http://schemas.microsoft.com/office/drawing/2014/main" id="{43C493A4-4703-4917-A281-F15E323F14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90" name="Freeform 27">
              <a:extLst>
                <a:ext uri="{FF2B5EF4-FFF2-40B4-BE49-F238E27FC236}">
                  <a16:creationId xmlns:a16="http://schemas.microsoft.com/office/drawing/2014/main" id="{4B369EDA-1458-423B-839F-4FB0EE9204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91" name="Freeform 28">
              <a:extLst>
                <a:ext uri="{FF2B5EF4-FFF2-40B4-BE49-F238E27FC236}">
                  <a16:creationId xmlns:a16="http://schemas.microsoft.com/office/drawing/2014/main" id="{DB5E8117-FFBB-49D5-87C6-24D8E06CE37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92" name="Freeform 29">
              <a:extLst>
                <a:ext uri="{FF2B5EF4-FFF2-40B4-BE49-F238E27FC236}">
                  <a16:creationId xmlns:a16="http://schemas.microsoft.com/office/drawing/2014/main" id="{04D5DC4A-7C40-4236-B475-FA6AA43694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93" name="Freeform 30">
              <a:extLst>
                <a:ext uri="{FF2B5EF4-FFF2-40B4-BE49-F238E27FC236}">
                  <a16:creationId xmlns:a16="http://schemas.microsoft.com/office/drawing/2014/main" id="{76858373-C51B-4201-80F4-8033167041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94" name="Freeform 31">
              <a:extLst>
                <a:ext uri="{FF2B5EF4-FFF2-40B4-BE49-F238E27FC236}">
                  <a16:creationId xmlns:a16="http://schemas.microsoft.com/office/drawing/2014/main" id="{D159A53F-DA7E-4CD5-AA84-55B3AC5EEA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95" name="Freeform 32">
              <a:extLst>
                <a:ext uri="{FF2B5EF4-FFF2-40B4-BE49-F238E27FC236}">
                  <a16:creationId xmlns:a16="http://schemas.microsoft.com/office/drawing/2014/main" id="{E4B70A8B-09AC-45AA-952C-242D7E1474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96" name="Rectangle 33">
              <a:extLst>
                <a:ext uri="{FF2B5EF4-FFF2-40B4-BE49-F238E27FC236}">
                  <a16:creationId xmlns:a16="http://schemas.microsoft.com/office/drawing/2014/main" id="{63C8CAD6-F5BE-4961-AC48-2A34FA4E778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97" name="Freeform 34">
              <a:extLst>
                <a:ext uri="{FF2B5EF4-FFF2-40B4-BE49-F238E27FC236}">
                  <a16:creationId xmlns:a16="http://schemas.microsoft.com/office/drawing/2014/main" id="{AEBA7DBD-C171-47A7-9249-562A06AC2B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98" name="Freeform 35">
              <a:extLst>
                <a:ext uri="{FF2B5EF4-FFF2-40B4-BE49-F238E27FC236}">
                  <a16:creationId xmlns:a16="http://schemas.microsoft.com/office/drawing/2014/main" id="{80F934E3-6775-4A9E-8666-7D050E4287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99" name="Freeform 36">
              <a:extLst>
                <a:ext uri="{FF2B5EF4-FFF2-40B4-BE49-F238E27FC236}">
                  <a16:creationId xmlns:a16="http://schemas.microsoft.com/office/drawing/2014/main" id="{F7E8F3A1-E3AE-4A22-82FE-71C4C163AF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0" name="Freeform 37">
              <a:extLst>
                <a:ext uri="{FF2B5EF4-FFF2-40B4-BE49-F238E27FC236}">
                  <a16:creationId xmlns:a16="http://schemas.microsoft.com/office/drawing/2014/main" id="{27DFF928-27F3-44A1-9468-219DD390BE0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1" name="Freeform 38">
              <a:extLst>
                <a:ext uri="{FF2B5EF4-FFF2-40B4-BE49-F238E27FC236}">
                  <a16:creationId xmlns:a16="http://schemas.microsoft.com/office/drawing/2014/main" id="{47C61A3E-9A0A-4547-9B8A-DD8CD6D473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2" name="Freeform 39">
              <a:extLst>
                <a:ext uri="{FF2B5EF4-FFF2-40B4-BE49-F238E27FC236}">
                  <a16:creationId xmlns:a16="http://schemas.microsoft.com/office/drawing/2014/main" id="{FC684095-4805-413B-A9EB-63A2417B53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3" name="Freeform 40">
              <a:extLst>
                <a:ext uri="{FF2B5EF4-FFF2-40B4-BE49-F238E27FC236}">
                  <a16:creationId xmlns:a16="http://schemas.microsoft.com/office/drawing/2014/main" id="{AF830B5E-DCF9-4CBD-8746-C5219013D8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4" name="Freeform 41">
              <a:extLst>
                <a:ext uri="{FF2B5EF4-FFF2-40B4-BE49-F238E27FC236}">
                  <a16:creationId xmlns:a16="http://schemas.microsoft.com/office/drawing/2014/main" id="{FE6882C0-1C73-4E53-A884-3202385D7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5" name="Freeform 42">
              <a:extLst>
                <a:ext uri="{FF2B5EF4-FFF2-40B4-BE49-F238E27FC236}">
                  <a16:creationId xmlns:a16="http://schemas.microsoft.com/office/drawing/2014/main" id="{9611015E-699B-4BA5-A162-8BABC91454C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6" name="Freeform 43">
              <a:extLst>
                <a:ext uri="{FF2B5EF4-FFF2-40B4-BE49-F238E27FC236}">
                  <a16:creationId xmlns:a16="http://schemas.microsoft.com/office/drawing/2014/main" id="{8C6A611F-CBE4-46B7-96F6-803B2D2607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7" name="Freeform 44">
              <a:extLst>
                <a:ext uri="{FF2B5EF4-FFF2-40B4-BE49-F238E27FC236}">
                  <a16:creationId xmlns:a16="http://schemas.microsoft.com/office/drawing/2014/main" id="{FDCF0D71-6D32-4B72-B7E1-678BA980A8C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8" name="Rectangle 45">
              <a:extLst>
                <a:ext uri="{FF2B5EF4-FFF2-40B4-BE49-F238E27FC236}">
                  <a16:creationId xmlns:a16="http://schemas.microsoft.com/office/drawing/2014/main" id="{FE6E605A-8ECF-47E5-ABDD-B4874FF18F1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109" name="Freeform 46">
              <a:extLst>
                <a:ext uri="{FF2B5EF4-FFF2-40B4-BE49-F238E27FC236}">
                  <a16:creationId xmlns:a16="http://schemas.microsoft.com/office/drawing/2014/main" id="{1329BFCB-3C83-438B-8C18-20576CA6B3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10" name="Freeform 47">
              <a:extLst>
                <a:ext uri="{FF2B5EF4-FFF2-40B4-BE49-F238E27FC236}">
                  <a16:creationId xmlns:a16="http://schemas.microsoft.com/office/drawing/2014/main" id="{9E013566-6E0D-4B88-9731-0BBACA14083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11" name="Freeform 48">
              <a:extLst>
                <a:ext uri="{FF2B5EF4-FFF2-40B4-BE49-F238E27FC236}">
                  <a16:creationId xmlns:a16="http://schemas.microsoft.com/office/drawing/2014/main" id="{1668707D-D4E8-40EC-94C2-F83C6E2226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12" name="Freeform 49">
              <a:extLst>
                <a:ext uri="{FF2B5EF4-FFF2-40B4-BE49-F238E27FC236}">
                  <a16:creationId xmlns:a16="http://schemas.microsoft.com/office/drawing/2014/main" id="{0CE0CBC9-140F-475C-93C6-446BDBB76C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13" name="Freeform 50">
              <a:extLst>
                <a:ext uri="{FF2B5EF4-FFF2-40B4-BE49-F238E27FC236}">
                  <a16:creationId xmlns:a16="http://schemas.microsoft.com/office/drawing/2014/main" id="{0ED9FFD9-3111-4C21-8013-063D0A89F3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14" name="Freeform 51">
              <a:extLst>
                <a:ext uri="{FF2B5EF4-FFF2-40B4-BE49-F238E27FC236}">
                  <a16:creationId xmlns:a16="http://schemas.microsoft.com/office/drawing/2014/main" id="{C75E760C-E1DB-475D-905D-FC3F430FE3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15" name="Freeform 52">
              <a:extLst>
                <a:ext uri="{FF2B5EF4-FFF2-40B4-BE49-F238E27FC236}">
                  <a16:creationId xmlns:a16="http://schemas.microsoft.com/office/drawing/2014/main" id="{1F4DF02E-1FC7-48AB-8CDA-940C8A500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16" name="Freeform 53">
              <a:extLst>
                <a:ext uri="{FF2B5EF4-FFF2-40B4-BE49-F238E27FC236}">
                  <a16:creationId xmlns:a16="http://schemas.microsoft.com/office/drawing/2014/main" id="{193ABE5A-1C12-4B38-8078-51A0BAB3C00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17" name="Freeform 54">
              <a:extLst>
                <a:ext uri="{FF2B5EF4-FFF2-40B4-BE49-F238E27FC236}">
                  <a16:creationId xmlns:a16="http://schemas.microsoft.com/office/drawing/2014/main" id="{3A57AD1C-4CC5-4E62-A352-D3B142B9DFC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18" name="Freeform 55">
              <a:extLst>
                <a:ext uri="{FF2B5EF4-FFF2-40B4-BE49-F238E27FC236}">
                  <a16:creationId xmlns:a16="http://schemas.microsoft.com/office/drawing/2014/main" id="{646D40AD-4384-42ED-B1A0-A47C165C6D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19" name="Freeform 56">
              <a:extLst>
                <a:ext uri="{FF2B5EF4-FFF2-40B4-BE49-F238E27FC236}">
                  <a16:creationId xmlns:a16="http://schemas.microsoft.com/office/drawing/2014/main" id="{0786C2FA-21FD-4F48-9E96-C5D8E6159EB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20" name="Freeform 57">
              <a:extLst>
                <a:ext uri="{FF2B5EF4-FFF2-40B4-BE49-F238E27FC236}">
                  <a16:creationId xmlns:a16="http://schemas.microsoft.com/office/drawing/2014/main" id="{AFE6F50A-21B5-4B98-9C3B-B89FFC6FBA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21" name="Freeform 58">
              <a:extLst>
                <a:ext uri="{FF2B5EF4-FFF2-40B4-BE49-F238E27FC236}">
                  <a16:creationId xmlns:a16="http://schemas.microsoft.com/office/drawing/2014/main" id="{2454210A-9717-44AF-9D76-0426534C35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grpSp>
      <p:sp>
        <p:nvSpPr>
          <p:cNvPr id="5" name="TextBox 4">
            <a:extLst>
              <a:ext uri="{FF2B5EF4-FFF2-40B4-BE49-F238E27FC236}">
                <a16:creationId xmlns:a16="http://schemas.microsoft.com/office/drawing/2014/main" id="{CD33CC4F-AA0B-88C1-8999-94BF504FED3F}"/>
              </a:ext>
            </a:extLst>
          </p:cNvPr>
          <p:cNvSpPr txBox="1"/>
          <p:nvPr/>
        </p:nvSpPr>
        <p:spPr>
          <a:xfrm>
            <a:off x="1666875" y="4058987"/>
            <a:ext cx="8957534" cy="1786615"/>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2300" cap="all" dirty="0">
                <a:ea typeface="+mj-ea"/>
                <a:cs typeface="+mj-cs"/>
              </a:rPr>
              <a:t>World Conference of Science Journalists 2027 (WCSJ27)</a:t>
            </a:r>
            <a:br>
              <a:rPr lang="en-US" sz="2300" cap="all" dirty="0">
                <a:ea typeface="+mj-ea"/>
                <a:cs typeface="+mj-cs"/>
              </a:rPr>
            </a:br>
            <a:endParaRPr lang="en-US" sz="2300" cap="all" dirty="0">
              <a:ea typeface="+mj-ea"/>
              <a:cs typeface="+mj-cs"/>
            </a:endParaRPr>
          </a:p>
          <a:p>
            <a:pPr algn="ctr" defTabSz="914400">
              <a:lnSpc>
                <a:spcPct val="90000"/>
              </a:lnSpc>
              <a:spcBef>
                <a:spcPct val="0"/>
              </a:spcBef>
              <a:spcAft>
                <a:spcPts val="600"/>
              </a:spcAft>
            </a:pPr>
            <a:r>
              <a:rPr lang="en-US" sz="2300" cap="all" dirty="0">
                <a:ea typeface="+mj-ea"/>
                <a:cs typeface="+mj-cs"/>
              </a:rPr>
              <a:t>Building Global Networks for a Stronger Profession</a:t>
            </a:r>
          </a:p>
        </p:txBody>
      </p:sp>
      <p:sp>
        <p:nvSpPr>
          <p:cNvPr id="123" name="Round Diagonal Corner Rectangle 6">
            <a:extLst>
              <a:ext uri="{FF2B5EF4-FFF2-40B4-BE49-F238E27FC236}">
                <a16:creationId xmlns:a16="http://schemas.microsoft.com/office/drawing/2014/main" id="{7C752539-319A-41C0-ABDD-5FBB1E2BC3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974" y="639965"/>
            <a:ext cx="10879991" cy="3598548"/>
          </a:xfrm>
          <a:prstGeom prst="round2DiagRect">
            <a:avLst>
              <a:gd name="adj1" fmla="val 9529"/>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B713F00-F8A6-EB76-F08B-5FF9EEEA8093}"/>
              </a:ext>
            </a:extLst>
          </p:cNvPr>
          <p:cNvPicPr>
            <a:picLocks noChangeAspect="1"/>
          </p:cNvPicPr>
          <p:nvPr/>
        </p:nvPicPr>
        <p:blipFill rotWithShape="1">
          <a:blip r:embed="rId4"/>
          <a:srcRect r="4" b="3357"/>
          <a:stretch/>
        </p:blipFill>
        <p:spPr>
          <a:xfrm>
            <a:off x="987014" y="951493"/>
            <a:ext cx="5044782" cy="2975493"/>
          </a:xfrm>
          <a:prstGeom prst="rect">
            <a:avLst/>
          </a:prstGeom>
        </p:spPr>
      </p:pic>
      <p:pic>
        <p:nvPicPr>
          <p:cNvPr id="3" name="Picture 2" descr="A digital globe">
            <a:extLst>
              <a:ext uri="{FF2B5EF4-FFF2-40B4-BE49-F238E27FC236}">
                <a16:creationId xmlns:a16="http://schemas.microsoft.com/office/drawing/2014/main" id="{63E43AEC-787C-191B-7BEC-CFE656567E57}"/>
              </a:ext>
            </a:extLst>
          </p:cNvPr>
          <p:cNvPicPr>
            <a:picLocks noChangeAspect="1"/>
          </p:cNvPicPr>
          <p:nvPr/>
        </p:nvPicPr>
        <p:blipFill rotWithShape="1">
          <a:blip r:embed="rId5">
            <a:extLst>
              <a:ext uri="{28A0092B-C50C-407E-A947-70E740481C1C}">
                <a14:useLocalDpi xmlns:a14="http://schemas.microsoft.com/office/drawing/2010/main" val="0"/>
              </a:ext>
            </a:extLst>
          </a:blip>
          <a:srcRect r="4628" b="-3"/>
          <a:stretch/>
        </p:blipFill>
        <p:spPr>
          <a:xfrm>
            <a:off x="6195522" y="951493"/>
            <a:ext cx="5044782" cy="2975493"/>
          </a:xfrm>
          <a:prstGeom prst="rect">
            <a:avLst/>
          </a:prstGeom>
        </p:spPr>
      </p:pic>
    </p:spTree>
    <p:extLst>
      <p:ext uri="{BB962C8B-B14F-4D97-AF65-F5344CB8AC3E}">
        <p14:creationId xmlns:p14="http://schemas.microsoft.com/office/powerpoint/2010/main" val="37953152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59FACE42-44B0-4185-8ED4-9043A78C86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nvGrpSpPr>
          <p:cNvPr id="13" name="Group 12">
            <a:extLst>
              <a:ext uri="{FF2B5EF4-FFF2-40B4-BE49-F238E27FC236}">
                <a16:creationId xmlns:a16="http://schemas.microsoft.com/office/drawing/2014/main" id="{A838DBA2-246D-4087-AE0A-6EA2B4B65A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4" name="Group 13">
              <a:extLst>
                <a:ext uri="{FF2B5EF4-FFF2-40B4-BE49-F238E27FC236}">
                  <a16:creationId xmlns:a16="http://schemas.microsoft.com/office/drawing/2014/main" id="{B4406F95-9579-494D-BE1E-A012A7F4CB3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6" name="Rectangle 5">
                <a:extLst>
                  <a:ext uri="{FF2B5EF4-FFF2-40B4-BE49-F238E27FC236}">
                    <a16:creationId xmlns:a16="http://schemas.microsoft.com/office/drawing/2014/main" id="{4C8D671A-5C73-44CA-B6D0-7F3BC195BA6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27" name="Freeform 6">
                <a:extLst>
                  <a:ext uri="{FF2B5EF4-FFF2-40B4-BE49-F238E27FC236}">
                    <a16:creationId xmlns:a16="http://schemas.microsoft.com/office/drawing/2014/main" id="{F0DB3AC8-B5AD-4004-B0B9-74B58BECA0C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8" name="Freeform 7">
                <a:extLst>
                  <a:ext uri="{FF2B5EF4-FFF2-40B4-BE49-F238E27FC236}">
                    <a16:creationId xmlns:a16="http://schemas.microsoft.com/office/drawing/2014/main" id="{F3B2C8F3-E236-45B2-B2E1-8460F8FD6D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 name="Freeform 8">
                <a:extLst>
                  <a:ext uri="{FF2B5EF4-FFF2-40B4-BE49-F238E27FC236}">
                    <a16:creationId xmlns:a16="http://schemas.microsoft.com/office/drawing/2014/main" id="{761EE3AC-0BC2-4A29-AD58-5CB0EEFF96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 name="Freeform 9">
                <a:extLst>
                  <a:ext uri="{FF2B5EF4-FFF2-40B4-BE49-F238E27FC236}">
                    <a16:creationId xmlns:a16="http://schemas.microsoft.com/office/drawing/2014/main" id="{38DC43BE-83DD-43F3-A21F-9B58B1074F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 name="Freeform 10">
                <a:extLst>
                  <a:ext uri="{FF2B5EF4-FFF2-40B4-BE49-F238E27FC236}">
                    <a16:creationId xmlns:a16="http://schemas.microsoft.com/office/drawing/2014/main" id="{112583CE-53E8-48F6-9F71-25A32BFD6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 name="Freeform 11">
                <a:extLst>
                  <a:ext uri="{FF2B5EF4-FFF2-40B4-BE49-F238E27FC236}">
                    <a16:creationId xmlns:a16="http://schemas.microsoft.com/office/drawing/2014/main" id="{229A7966-2C4F-4334-8FB7-08521F984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 name="Freeform 12">
                <a:extLst>
                  <a:ext uri="{FF2B5EF4-FFF2-40B4-BE49-F238E27FC236}">
                    <a16:creationId xmlns:a16="http://schemas.microsoft.com/office/drawing/2014/main" id="{656FCF6A-DF5B-42AA-83C4-22CD7B9947D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4" name="Freeform 13">
                <a:extLst>
                  <a:ext uri="{FF2B5EF4-FFF2-40B4-BE49-F238E27FC236}">
                    <a16:creationId xmlns:a16="http://schemas.microsoft.com/office/drawing/2014/main" id="{E908B3EE-F31D-4E8D-BF3C-71F5B35F02F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5" name="Freeform 14">
                <a:extLst>
                  <a:ext uri="{FF2B5EF4-FFF2-40B4-BE49-F238E27FC236}">
                    <a16:creationId xmlns:a16="http://schemas.microsoft.com/office/drawing/2014/main" id="{DA9F96D7-B42C-4F80-8F26-72388FE0C2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6" name="Freeform 15">
                <a:extLst>
                  <a:ext uri="{FF2B5EF4-FFF2-40B4-BE49-F238E27FC236}">
                    <a16:creationId xmlns:a16="http://schemas.microsoft.com/office/drawing/2014/main" id="{5C9D5861-5A45-408A-A25E-61ED661AD75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7" name="Line 16">
                <a:extLst>
                  <a:ext uri="{FF2B5EF4-FFF2-40B4-BE49-F238E27FC236}">
                    <a16:creationId xmlns:a16="http://schemas.microsoft.com/office/drawing/2014/main" id="{DEEF5DD7-13B2-4CBB-A1AE-193A618B0F0A}"/>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8" name="Freeform 17">
                <a:extLst>
                  <a:ext uri="{FF2B5EF4-FFF2-40B4-BE49-F238E27FC236}">
                    <a16:creationId xmlns:a16="http://schemas.microsoft.com/office/drawing/2014/main" id="{3D896DDA-5AD2-4360-9E65-A792131051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9" name="Freeform 18">
                <a:extLst>
                  <a:ext uri="{FF2B5EF4-FFF2-40B4-BE49-F238E27FC236}">
                    <a16:creationId xmlns:a16="http://schemas.microsoft.com/office/drawing/2014/main" id="{C088F3B1-D893-4078-8EAE-6A3776F67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0" name="Freeform 19">
                <a:extLst>
                  <a:ext uri="{FF2B5EF4-FFF2-40B4-BE49-F238E27FC236}">
                    <a16:creationId xmlns:a16="http://schemas.microsoft.com/office/drawing/2014/main" id="{23CCB367-42E1-4DEF-BABD-7457EB9F28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1" name="Freeform 20">
                <a:extLst>
                  <a:ext uri="{FF2B5EF4-FFF2-40B4-BE49-F238E27FC236}">
                    <a16:creationId xmlns:a16="http://schemas.microsoft.com/office/drawing/2014/main" id="{BAFD46CE-CD21-4C8E-8ACE-B1A0B74A904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2" name="Rectangle 21">
                <a:extLst>
                  <a:ext uri="{FF2B5EF4-FFF2-40B4-BE49-F238E27FC236}">
                    <a16:creationId xmlns:a16="http://schemas.microsoft.com/office/drawing/2014/main" id="{23980A26-1FFF-4434-A77C-C5A1C96A54B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43" name="Freeform 22">
                <a:extLst>
                  <a:ext uri="{FF2B5EF4-FFF2-40B4-BE49-F238E27FC236}">
                    <a16:creationId xmlns:a16="http://schemas.microsoft.com/office/drawing/2014/main" id="{AE64C1E5-E917-4222-8080-3EF831FB46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4" name="Freeform 23">
                <a:extLst>
                  <a:ext uri="{FF2B5EF4-FFF2-40B4-BE49-F238E27FC236}">
                    <a16:creationId xmlns:a16="http://schemas.microsoft.com/office/drawing/2014/main" id="{D4D42DE6-99E5-4D28-834E-6601A7DD93A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5" name="Freeform 24">
                <a:extLst>
                  <a:ext uri="{FF2B5EF4-FFF2-40B4-BE49-F238E27FC236}">
                    <a16:creationId xmlns:a16="http://schemas.microsoft.com/office/drawing/2014/main" id="{194304B3-4C44-49E0-A677-19E2DA8CC9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6" name="Freeform 25">
                <a:extLst>
                  <a:ext uri="{FF2B5EF4-FFF2-40B4-BE49-F238E27FC236}">
                    <a16:creationId xmlns:a16="http://schemas.microsoft.com/office/drawing/2014/main" id="{C726387F-F77D-4FB6-A177-1DC6115E849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7" name="Freeform 26">
                <a:extLst>
                  <a:ext uri="{FF2B5EF4-FFF2-40B4-BE49-F238E27FC236}">
                    <a16:creationId xmlns:a16="http://schemas.microsoft.com/office/drawing/2014/main" id="{2F09766D-0653-4646-BA37-8FC23294BA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8" name="Freeform 27">
                <a:extLst>
                  <a:ext uri="{FF2B5EF4-FFF2-40B4-BE49-F238E27FC236}">
                    <a16:creationId xmlns:a16="http://schemas.microsoft.com/office/drawing/2014/main" id="{F50D9867-C9E0-462B-894F-B2F97E26AC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9" name="Freeform 28">
                <a:extLst>
                  <a:ext uri="{FF2B5EF4-FFF2-40B4-BE49-F238E27FC236}">
                    <a16:creationId xmlns:a16="http://schemas.microsoft.com/office/drawing/2014/main" id="{44179987-9B3B-4BC1-9BDA-EC9F30A3794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0" name="Freeform 29">
                <a:extLst>
                  <a:ext uri="{FF2B5EF4-FFF2-40B4-BE49-F238E27FC236}">
                    <a16:creationId xmlns:a16="http://schemas.microsoft.com/office/drawing/2014/main" id="{EF0E5480-8C2D-4FFE-9357-938DF0642B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1" name="Freeform 30">
                <a:extLst>
                  <a:ext uri="{FF2B5EF4-FFF2-40B4-BE49-F238E27FC236}">
                    <a16:creationId xmlns:a16="http://schemas.microsoft.com/office/drawing/2014/main" id="{FDAC2F76-95E6-4EE4-8A26-47CDAE5C6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2" name="Freeform 31">
                <a:extLst>
                  <a:ext uri="{FF2B5EF4-FFF2-40B4-BE49-F238E27FC236}">
                    <a16:creationId xmlns:a16="http://schemas.microsoft.com/office/drawing/2014/main" id="{249EB4AA-5D5B-4A3A-9F2D-6E4EDF2046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grpSp>
          <p:nvGrpSpPr>
            <p:cNvPr id="15" name="Group 14">
              <a:extLst>
                <a:ext uri="{FF2B5EF4-FFF2-40B4-BE49-F238E27FC236}">
                  <a16:creationId xmlns:a16="http://schemas.microsoft.com/office/drawing/2014/main" id="{375D3DC5-0B19-4EA9-A350-6218AC28CDA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6" name="Freeform 32">
                <a:extLst>
                  <a:ext uri="{FF2B5EF4-FFF2-40B4-BE49-F238E27FC236}">
                    <a16:creationId xmlns:a16="http://schemas.microsoft.com/office/drawing/2014/main" id="{86B5A458-9418-4EDA-9B6F-E4754ABA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 name="Freeform 33">
                <a:extLst>
                  <a:ext uri="{FF2B5EF4-FFF2-40B4-BE49-F238E27FC236}">
                    <a16:creationId xmlns:a16="http://schemas.microsoft.com/office/drawing/2014/main" id="{6307D20D-BE6F-4BFD-8A35-230A01AD726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 name="Freeform 34">
                <a:extLst>
                  <a:ext uri="{FF2B5EF4-FFF2-40B4-BE49-F238E27FC236}">
                    <a16:creationId xmlns:a16="http://schemas.microsoft.com/office/drawing/2014/main" id="{37A04039-8217-4B7F-8F43-4039DF087D8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 name="Freeform 35">
                <a:extLst>
                  <a:ext uri="{FF2B5EF4-FFF2-40B4-BE49-F238E27FC236}">
                    <a16:creationId xmlns:a16="http://schemas.microsoft.com/office/drawing/2014/main" id="{CA6CE641-5DEB-4A06-B9C3-B726A334C2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 name="Freeform 36">
                <a:extLst>
                  <a:ext uri="{FF2B5EF4-FFF2-40B4-BE49-F238E27FC236}">
                    <a16:creationId xmlns:a16="http://schemas.microsoft.com/office/drawing/2014/main" id="{D08C7C1C-DF39-4479-94BD-47E71DE422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 name="Freeform 37">
                <a:extLst>
                  <a:ext uri="{FF2B5EF4-FFF2-40B4-BE49-F238E27FC236}">
                    <a16:creationId xmlns:a16="http://schemas.microsoft.com/office/drawing/2014/main" id="{27C5EAA7-E449-48C0-9B14-E677E6ECF8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 name="Freeform 38">
                <a:extLst>
                  <a:ext uri="{FF2B5EF4-FFF2-40B4-BE49-F238E27FC236}">
                    <a16:creationId xmlns:a16="http://schemas.microsoft.com/office/drawing/2014/main" id="{AA6A8A39-39D4-41FE-9974-CB46106A73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3" name="Freeform 39">
                <a:extLst>
                  <a:ext uri="{FF2B5EF4-FFF2-40B4-BE49-F238E27FC236}">
                    <a16:creationId xmlns:a16="http://schemas.microsoft.com/office/drawing/2014/main" id="{433C6D82-AE91-4A0C-97C6-34399C908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4" name="Freeform 40">
                <a:extLst>
                  <a:ext uri="{FF2B5EF4-FFF2-40B4-BE49-F238E27FC236}">
                    <a16:creationId xmlns:a16="http://schemas.microsoft.com/office/drawing/2014/main" id="{D4C06E36-D233-423A-BC95-5B4D5BE35C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5" name="Rectangle 41">
                <a:extLst>
                  <a:ext uri="{FF2B5EF4-FFF2-40B4-BE49-F238E27FC236}">
                    <a16:creationId xmlns:a16="http://schemas.microsoft.com/office/drawing/2014/main" id="{E1B0EEC1-CF7A-4761-B477-941DB41A83D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grpSp>
      </p:grpSp>
      <p:grpSp>
        <p:nvGrpSpPr>
          <p:cNvPr id="54" name="Group 53">
            <a:extLst>
              <a:ext uri="{FF2B5EF4-FFF2-40B4-BE49-F238E27FC236}">
                <a16:creationId xmlns:a16="http://schemas.microsoft.com/office/drawing/2014/main" id="{9AE4726C-1831-4FE3-9A11-227F0DC2F0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55" name="Rectangle 54">
              <a:extLst>
                <a:ext uri="{FF2B5EF4-FFF2-40B4-BE49-F238E27FC236}">
                  <a16:creationId xmlns:a16="http://schemas.microsoft.com/office/drawing/2014/main" id="{B651D7F7-8C54-448E-A268-1CBFAD87D4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2">
              <a:extLst>
                <a:ext uri="{FF2B5EF4-FFF2-40B4-BE49-F238E27FC236}">
                  <a16:creationId xmlns:a16="http://schemas.microsoft.com/office/drawing/2014/main" id="{E3B56E94-40E1-489A-98B2-A3238D66A064}"/>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pic>
        <p:nvPicPr>
          <p:cNvPr id="6" name="Picture 5" descr="Calendar&#10;&#10;Description automatically generated with medium confidence">
            <a:extLst>
              <a:ext uri="{FF2B5EF4-FFF2-40B4-BE49-F238E27FC236}">
                <a16:creationId xmlns:a16="http://schemas.microsoft.com/office/drawing/2014/main" id="{24794231-9639-623D-C4D8-5E790A3F102E}"/>
              </a:ext>
            </a:extLst>
          </p:cNvPr>
          <p:cNvPicPr>
            <a:picLocks noChangeAspect="1"/>
          </p:cNvPicPr>
          <p:nvPr/>
        </p:nvPicPr>
        <p:blipFill rotWithShape="1">
          <a:blip r:embed="rId4">
            <a:extLst>
              <a:ext uri="{28A0092B-C50C-407E-A947-70E740481C1C}">
                <a14:useLocalDpi xmlns:a14="http://schemas.microsoft.com/office/drawing/2010/main" val="0"/>
              </a:ext>
            </a:extLst>
          </a:blip>
          <a:srcRect t="3838" r="-1" b="-1"/>
          <a:stretch/>
        </p:blipFill>
        <p:spPr>
          <a:xfrm>
            <a:off x="-5597" y="10"/>
            <a:ext cx="4635583" cy="6857990"/>
          </a:xfrm>
          <a:prstGeom prst="rect">
            <a:avLst/>
          </a:prstGeom>
        </p:spPr>
      </p:pic>
      <p:grpSp>
        <p:nvGrpSpPr>
          <p:cNvPr id="58" name="Group 57">
            <a:extLst>
              <a:ext uri="{FF2B5EF4-FFF2-40B4-BE49-F238E27FC236}">
                <a16:creationId xmlns:a16="http://schemas.microsoft.com/office/drawing/2014/main" id="{E916825F-759B-4F1A-BA80-AF7137691E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59" name="Rectangle 58">
              <a:extLst>
                <a:ext uri="{FF2B5EF4-FFF2-40B4-BE49-F238E27FC236}">
                  <a16:creationId xmlns:a16="http://schemas.microsoft.com/office/drawing/2014/main" id="{0AF64541-DE3B-4DBB-84E1-907956469E5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60" name="Freeform 6">
              <a:extLst>
                <a:ext uri="{FF2B5EF4-FFF2-40B4-BE49-F238E27FC236}">
                  <a16:creationId xmlns:a16="http://schemas.microsoft.com/office/drawing/2014/main" id="{9175DCC0-514A-4CA1-AD9A-1BB0FFF1B4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1" name="Freeform 7">
              <a:extLst>
                <a:ext uri="{FF2B5EF4-FFF2-40B4-BE49-F238E27FC236}">
                  <a16:creationId xmlns:a16="http://schemas.microsoft.com/office/drawing/2014/main" id="{10371924-94D9-48AF-9D5B-6471775BE81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2" name="Rectangle 61">
              <a:extLst>
                <a:ext uri="{FF2B5EF4-FFF2-40B4-BE49-F238E27FC236}">
                  <a16:creationId xmlns:a16="http://schemas.microsoft.com/office/drawing/2014/main" id="{7C964FF9-A41A-438C-A22B-62690C98F1A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63" name="Freeform 9">
              <a:extLst>
                <a:ext uri="{FF2B5EF4-FFF2-40B4-BE49-F238E27FC236}">
                  <a16:creationId xmlns:a16="http://schemas.microsoft.com/office/drawing/2014/main" id="{61716CD6-1875-4567-B3E2-364CD0960D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4" name="Freeform 10">
              <a:extLst>
                <a:ext uri="{FF2B5EF4-FFF2-40B4-BE49-F238E27FC236}">
                  <a16:creationId xmlns:a16="http://schemas.microsoft.com/office/drawing/2014/main" id="{31A293D3-7189-453D-AB91-1291AAFF3D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5" name="Freeform 11">
              <a:extLst>
                <a:ext uri="{FF2B5EF4-FFF2-40B4-BE49-F238E27FC236}">
                  <a16:creationId xmlns:a16="http://schemas.microsoft.com/office/drawing/2014/main" id="{87CB4EFE-58B3-4326-9CFB-A2AFADDFA5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6" name="Freeform 12">
              <a:extLst>
                <a:ext uri="{FF2B5EF4-FFF2-40B4-BE49-F238E27FC236}">
                  <a16:creationId xmlns:a16="http://schemas.microsoft.com/office/drawing/2014/main" id="{249CF4D3-B5A3-4287-BC9D-E9BB8FA6EBB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7" name="Freeform 13">
              <a:extLst>
                <a:ext uri="{FF2B5EF4-FFF2-40B4-BE49-F238E27FC236}">
                  <a16:creationId xmlns:a16="http://schemas.microsoft.com/office/drawing/2014/main" id="{4D2515F2-4D11-41AF-A6B1-7D084BEA9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8" name="Freeform 14">
              <a:extLst>
                <a:ext uri="{FF2B5EF4-FFF2-40B4-BE49-F238E27FC236}">
                  <a16:creationId xmlns:a16="http://schemas.microsoft.com/office/drawing/2014/main" id="{331BCBF4-0DC2-426E-84B3-AE38E403C9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9" name="Freeform 15">
              <a:extLst>
                <a:ext uri="{FF2B5EF4-FFF2-40B4-BE49-F238E27FC236}">
                  <a16:creationId xmlns:a16="http://schemas.microsoft.com/office/drawing/2014/main" id="{EC8AF156-0BE9-437D-A83B-87364146D0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0" name="Freeform 16">
              <a:extLst>
                <a:ext uri="{FF2B5EF4-FFF2-40B4-BE49-F238E27FC236}">
                  <a16:creationId xmlns:a16="http://schemas.microsoft.com/office/drawing/2014/main" id="{AC8CB256-3F62-4406-88F5-CE2421FF25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1" name="Freeform 17">
              <a:extLst>
                <a:ext uri="{FF2B5EF4-FFF2-40B4-BE49-F238E27FC236}">
                  <a16:creationId xmlns:a16="http://schemas.microsoft.com/office/drawing/2014/main" id="{F3E812EB-415E-4B60-B0FB-65386882CE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2" name="Freeform 18">
              <a:extLst>
                <a:ext uri="{FF2B5EF4-FFF2-40B4-BE49-F238E27FC236}">
                  <a16:creationId xmlns:a16="http://schemas.microsoft.com/office/drawing/2014/main" id="{EB4C95D7-8E6D-45EC-8CA1-9123D718E3B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3" name="Freeform 19">
              <a:extLst>
                <a:ext uri="{FF2B5EF4-FFF2-40B4-BE49-F238E27FC236}">
                  <a16:creationId xmlns:a16="http://schemas.microsoft.com/office/drawing/2014/main" id="{83F62FD2-2F62-4495-997C-8BD7F95AB8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4" name="Freeform 20">
              <a:extLst>
                <a:ext uri="{FF2B5EF4-FFF2-40B4-BE49-F238E27FC236}">
                  <a16:creationId xmlns:a16="http://schemas.microsoft.com/office/drawing/2014/main" id="{B7DFE0F9-22A3-4846-8D4E-0D193BD3288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5" name="Freeform 21">
              <a:extLst>
                <a:ext uri="{FF2B5EF4-FFF2-40B4-BE49-F238E27FC236}">
                  <a16:creationId xmlns:a16="http://schemas.microsoft.com/office/drawing/2014/main" id="{244DAF25-7415-491A-9FF6-E04BC2DC2E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6" name="Freeform 22">
              <a:extLst>
                <a:ext uri="{FF2B5EF4-FFF2-40B4-BE49-F238E27FC236}">
                  <a16:creationId xmlns:a16="http://schemas.microsoft.com/office/drawing/2014/main" id="{7ACA3646-863C-4D00-A58A-62C7FE71CE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7" name="Freeform 23">
              <a:extLst>
                <a:ext uri="{FF2B5EF4-FFF2-40B4-BE49-F238E27FC236}">
                  <a16:creationId xmlns:a16="http://schemas.microsoft.com/office/drawing/2014/main" id="{0EA18B38-BD42-45ED-8458-FB205DBC76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8" name="Freeform 24">
              <a:extLst>
                <a:ext uri="{FF2B5EF4-FFF2-40B4-BE49-F238E27FC236}">
                  <a16:creationId xmlns:a16="http://schemas.microsoft.com/office/drawing/2014/main" id="{45302917-5DBE-4CF2-B52F-478F93FDDE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9" name="Freeform 25">
              <a:extLst>
                <a:ext uri="{FF2B5EF4-FFF2-40B4-BE49-F238E27FC236}">
                  <a16:creationId xmlns:a16="http://schemas.microsoft.com/office/drawing/2014/main" id="{8E61E6FD-D40E-479C-ABE9-2B69AE20D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0" name="Freeform 26">
              <a:extLst>
                <a:ext uri="{FF2B5EF4-FFF2-40B4-BE49-F238E27FC236}">
                  <a16:creationId xmlns:a16="http://schemas.microsoft.com/office/drawing/2014/main" id="{2F4DEB4F-F824-48D7-AF9B-B5D905DCD1B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1" name="Freeform 27">
              <a:extLst>
                <a:ext uri="{FF2B5EF4-FFF2-40B4-BE49-F238E27FC236}">
                  <a16:creationId xmlns:a16="http://schemas.microsoft.com/office/drawing/2014/main" id="{F76CFA02-6090-4464-B573-BCA350C90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2" name="Freeform 28">
              <a:extLst>
                <a:ext uri="{FF2B5EF4-FFF2-40B4-BE49-F238E27FC236}">
                  <a16:creationId xmlns:a16="http://schemas.microsoft.com/office/drawing/2014/main" id="{51BE8BEC-76C7-41FE-AB76-35194C2442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3" name="Freeform 29">
              <a:extLst>
                <a:ext uri="{FF2B5EF4-FFF2-40B4-BE49-F238E27FC236}">
                  <a16:creationId xmlns:a16="http://schemas.microsoft.com/office/drawing/2014/main" id="{710F61D4-3B34-45A9-B9B7-CE0373AB49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4" name="Freeform 30">
              <a:extLst>
                <a:ext uri="{FF2B5EF4-FFF2-40B4-BE49-F238E27FC236}">
                  <a16:creationId xmlns:a16="http://schemas.microsoft.com/office/drawing/2014/main" id="{451F080F-4CFB-4626-87CA-BB4CACA1C6F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5" name="Freeform 31">
              <a:extLst>
                <a:ext uri="{FF2B5EF4-FFF2-40B4-BE49-F238E27FC236}">
                  <a16:creationId xmlns:a16="http://schemas.microsoft.com/office/drawing/2014/main" id="{667BBD71-2295-4A66-B76C-F82175C2B0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6" name="Freeform 32">
              <a:extLst>
                <a:ext uri="{FF2B5EF4-FFF2-40B4-BE49-F238E27FC236}">
                  <a16:creationId xmlns:a16="http://schemas.microsoft.com/office/drawing/2014/main" id="{B6644DE8-5BD1-4D5F-B245-0D3A21BCE1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7" name="Rectangle 86">
              <a:extLst>
                <a:ext uri="{FF2B5EF4-FFF2-40B4-BE49-F238E27FC236}">
                  <a16:creationId xmlns:a16="http://schemas.microsoft.com/office/drawing/2014/main" id="{A4DE8FD0-E681-4D9C-85C2-BEA4C2B3A06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88" name="Freeform 34">
              <a:extLst>
                <a:ext uri="{FF2B5EF4-FFF2-40B4-BE49-F238E27FC236}">
                  <a16:creationId xmlns:a16="http://schemas.microsoft.com/office/drawing/2014/main" id="{D46033BD-1026-4388-B926-9D11E1D7C4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9" name="Freeform 35">
              <a:extLst>
                <a:ext uri="{FF2B5EF4-FFF2-40B4-BE49-F238E27FC236}">
                  <a16:creationId xmlns:a16="http://schemas.microsoft.com/office/drawing/2014/main" id="{1FA74D4C-2E28-42C5-A7FA-3C7D6BD8B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0" name="Freeform 36">
              <a:extLst>
                <a:ext uri="{FF2B5EF4-FFF2-40B4-BE49-F238E27FC236}">
                  <a16:creationId xmlns:a16="http://schemas.microsoft.com/office/drawing/2014/main" id="{FADF7B3F-903C-456C-983E-C9868DDAB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1" name="Freeform 37">
              <a:extLst>
                <a:ext uri="{FF2B5EF4-FFF2-40B4-BE49-F238E27FC236}">
                  <a16:creationId xmlns:a16="http://schemas.microsoft.com/office/drawing/2014/main" id="{033F8698-1549-44AD-8DAD-0055D7B807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2" name="Freeform 38">
              <a:extLst>
                <a:ext uri="{FF2B5EF4-FFF2-40B4-BE49-F238E27FC236}">
                  <a16:creationId xmlns:a16="http://schemas.microsoft.com/office/drawing/2014/main" id="{F1BDD4B6-46FD-4048-ADF1-32EADD9E5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3" name="Freeform 39">
              <a:extLst>
                <a:ext uri="{FF2B5EF4-FFF2-40B4-BE49-F238E27FC236}">
                  <a16:creationId xmlns:a16="http://schemas.microsoft.com/office/drawing/2014/main" id="{E7F387A7-B3BF-4B1A-BFCA-2D21AD3DFE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4" name="Freeform 40">
              <a:extLst>
                <a:ext uri="{FF2B5EF4-FFF2-40B4-BE49-F238E27FC236}">
                  <a16:creationId xmlns:a16="http://schemas.microsoft.com/office/drawing/2014/main" id="{7A1B6BC8-EA82-459D-A0E0-4EBE394E71F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5" name="Freeform 41">
              <a:extLst>
                <a:ext uri="{FF2B5EF4-FFF2-40B4-BE49-F238E27FC236}">
                  <a16:creationId xmlns:a16="http://schemas.microsoft.com/office/drawing/2014/main" id="{8B94E190-DDC2-4545-906F-A1699BD73D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6" name="Freeform 42">
              <a:extLst>
                <a:ext uri="{FF2B5EF4-FFF2-40B4-BE49-F238E27FC236}">
                  <a16:creationId xmlns:a16="http://schemas.microsoft.com/office/drawing/2014/main" id="{D9807239-A5BA-4BB3-9194-BCE3B2F21C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7" name="Freeform 43">
              <a:extLst>
                <a:ext uri="{FF2B5EF4-FFF2-40B4-BE49-F238E27FC236}">
                  <a16:creationId xmlns:a16="http://schemas.microsoft.com/office/drawing/2014/main" id="{04D300FD-DC53-4375-8981-09EA63BCF1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8" name="Freeform 44">
              <a:extLst>
                <a:ext uri="{FF2B5EF4-FFF2-40B4-BE49-F238E27FC236}">
                  <a16:creationId xmlns:a16="http://schemas.microsoft.com/office/drawing/2014/main" id="{1DF83FFD-4C16-41FD-928F-6E88AFC451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9" name="Rectangle 98">
              <a:extLst>
                <a:ext uri="{FF2B5EF4-FFF2-40B4-BE49-F238E27FC236}">
                  <a16:creationId xmlns:a16="http://schemas.microsoft.com/office/drawing/2014/main" id="{A5B4BC2F-B667-462B-99D8-0C433124ABD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00" name="Freeform 46">
              <a:extLst>
                <a:ext uri="{FF2B5EF4-FFF2-40B4-BE49-F238E27FC236}">
                  <a16:creationId xmlns:a16="http://schemas.microsoft.com/office/drawing/2014/main" id="{0CBD9EFB-AC61-4674-B75A-56449003CC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1" name="Freeform 47">
              <a:extLst>
                <a:ext uri="{FF2B5EF4-FFF2-40B4-BE49-F238E27FC236}">
                  <a16:creationId xmlns:a16="http://schemas.microsoft.com/office/drawing/2014/main" id="{1AD4BBB0-F6A7-451F-BE09-DF619F38EB7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2" name="Freeform 48">
              <a:extLst>
                <a:ext uri="{FF2B5EF4-FFF2-40B4-BE49-F238E27FC236}">
                  <a16:creationId xmlns:a16="http://schemas.microsoft.com/office/drawing/2014/main" id="{A258B285-AE5E-473A-AA72-3C95E1D83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3" name="Freeform 49">
              <a:extLst>
                <a:ext uri="{FF2B5EF4-FFF2-40B4-BE49-F238E27FC236}">
                  <a16:creationId xmlns:a16="http://schemas.microsoft.com/office/drawing/2014/main" id="{7BEEDDE5-CB8A-4DF9-858F-4D9462D955A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4" name="Freeform 50">
              <a:extLst>
                <a:ext uri="{FF2B5EF4-FFF2-40B4-BE49-F238E27FC236}">
                  <a16:creationId xmlns:a16="http://schemas.microsoft.com/office/drawing/2014/main" id="{DA1C731B-9B66-4D65-BF47-04B118107B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5" name="Freeform 51">
              <a:extLst>
                <a:ext uri="{FF2B5EF4-FFF2-40B4-BE49-F238E27FC236}">
                  <a16:creationId xmlns:a16="http://schemas.microsoft.com/office/drawing/2014/main" id="{58DBFEC6-C6DC-4B7A-934F-5A79EC3280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6" name="Freeform 52">
              <a:extLst>
                <a:ext uri="{FF2B5EF4-FFF2-40B4-BE49-F238E27FC236}">
                  <a16:creationId xmlns:a16="http://schemas.microsoft.com/office/drawing/2014/main" id="{9948D8CB-2DBE-4E48-98EA-DF9E2666A2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7" name="Freeform 53">
              <a:extLst>
                <a:ext uri="{FF2B5EF4-FFF2-40B4-BE49-F238E27FC236}">
                  <a16:creationId xmlns:a16="http://schemas.microsoft.com/office/drawing/2014/main" id="{56AB69F6-9F0B-4AB6-BCA8-AA2FD69E99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8" name="Freeform 54">
              <a:extLst>
                <a:ext uri="{FF2B5EF4-FFF2-40B4-BE49-F238E27FC236}">
                  <a16:creationId xmlns:a16="http://schemas.microsoft.com/office/drawing/2014/main" id="{0E7FB426-288D-4B0B-B73B-10CCC0EF41E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9" name="Freeform 55">
              <a:extLst>
                <a:ext uri="{FF2B5EF4-FFF2-40B4-BE49-F238E27FC236}">
                  <a16:creationId xmlns:a16="http://schemas.microsoft.com/office/drawing/2014/main" id="{A5C59C6B-46C9-48C9-9F57-2EE738B53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0" name="Freeform 56">
              <a:extLst>
                <a:ext uri="{FF2B5EF4-FFF2-40B4-BE49-F238E27FC236}">
                  <a16:creationId xmlns:a16="http://schemas.microsoft.com/office/drawing/2014/main" id="{7CE85F33-17DC-4273-B06F-D171094449D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1" name="Freeform 57">
              <a:extLst>
                <a:ext uri="{FF2B5EF4-FFF2-40B4-BE49-F238E27FC236}">
                  <a16:creationId xmlns:a16="http://schemas.microsoft.com/office/drawing/2014/main" id="{5CD001CF-F2C4-4810-A8D9-679F9F89E5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2" name="Freeform 58">
              <a:extLst>
                <a:ext uri="{FF2B5EF4-FFF2-40B4-BE49-F238E27FC236}">
                  <a16:creationId xmlns:a16="http://schemas.microsoft.com/office/drawing/2014/main" id="{69F4BCDD-D153-40D2-8DD1-2509EE0CE4C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sp>
        <p:nvSpPr>
          <p:cNvPr id="2" name="TextBox 1">
            <a:extLst>
              <a:ext uri="{FF2B5EF4-FFF2-40B4-BE49-F238E27FC236}">
                <a16:creationId xmlns:a16="http://schemas.microsoft.com/office/drawing/2014/main" id="{AA132B3D-2E14-C6EE-264B-B640B29A4139}"/>
              </a:ext>
            </a:extLst>
          </p:cNvPr>
          <p:cNvSpPr txBox="1"/>
          <p:nvPr/>
        </p:nvSpPr>
        <p:spPr>
          <a:xfrm>
            <a:off x="4967287" y="832139"/>
            <a:ext cx="6078453" cy="5154613"/>
          </a:xfrm>
          <a:prstGeom prst="rect">
            <a:avLst/>
          </a:prstGeom>
        </p:spPr>
        <p:txBody>
          <a:bodyPr vert="horz" lIns="91440" tIns="45720" rIns="91440" bIns="45720" rtlCol="0">
            <a:normAutofit fontScale="92500" lnSpcReduction="20000"/>
          </a:bodyPr>
          <a:lstStyle/>
          <a:p>
            <a:pPr defTabSz="914400">
              <a:lnSpc>
                <a:spcPct val="110000"/>
              </a:lnSpc>
              <a:spcAft>
                <a:spcPts val="600"/>
              </a:spcAft>
              <a:buSzPct val="125000"/>
            </a:pPr>
            <a:r>
              <a:rPr lang="en-US" sz="3000" dirty="0"/>
              <a:t>Why the ABSW?</a:t>
            </a:r>
          </a:p>
          <a:p>
            <a:pPr defTabSz="914400">
              <a:lnSpc>
                <a:spcPct val="110000"/>
              </a:lnSpc>
              <a:spcAft>
                <a:spcPts val="600"/>
              </a:spcAft>
              <a:buSzPct val="125000"/>
            </a:pPr>
            <a:endParaRPr lang="en-US" sz="1700" dirty="0"/>
          </a:p>
          <a:p>
            <a:pPr marL="285750" indent="-285750" defTabSz="914400">
              <a:lnSpc>
                <a:spcPct val="110000"/>
              </a:lnSpc>
              <a:spcAft>
                <a:spcPts val="600"/>
              </a:spcAft>
              <a:buSzPct val="125000"/>
              <a:buFont typeface="Arial" panose="020B0604020202020204" pitchFamily="34" charset="0"/>
              <a:buChar char="•"/>
            </a:pPr>
            <a:r>
              <a:rPr lang="en-US" sz="1700" dirty="0"/>
              <a:t>The Association of British Science Writers, established in 1947, exists to champion independence and excellence in the reporting of science, medicine, engineering and technology.</a:t>
            </a:r>
          </a:p>
          <a:p>
            <a:pPr marL="285750" indent="-285750" defTabSz="914400">
              <a:lnSpc>
                <a:spcPct val="110000"/>
              </a:lnSpc>
              <a:spcAft>
                <a:spcPts val="600"/>
              </a:spcAft>
              <a:buSzPct val="125000"/>
              <a:buFont typeface="Arial" panose="020B0604020202020204" pitchFamily="34" charset="0"/>
              <a:buChar char="•"/>
            </a:pPr>
            <a:r>
              <a:rPr lang="en-US" sz="1700" dirty="0"/>
              <a:t>We support journalists and writers at all career stages through an annual calendar of conferences, summer schools, networking events, awards, fellowships, mentoring and professional resources.</a:t>
            </a:r>
          </a:p>
          <a:p>
            <a:pPr marL="285750" indent="-285750" defTabSz="914400">
              <a:lnSpc>
                <a:spcPct val="110000"/>
              </a:lnSpc>
              <a:spcAft>
                <a:spcPts val="600"/>
              </a:spcAft>
              <a:buSzPct val="125000"/>
              <a:buFont typeface="Arial" panose="020B0604020202020204" pitchFamily="34" charset="0"/>
              <a:buChar char="•"/>
            </a:pPr>
            <a:r>
              <a:rPr lang="en-US" sz="1700" dirty="0"/>
              <a:t>Since our first meeting in March 1947 at 5 Old Burlington Street we have gone from strength to strength and now have a dynamic membership of over 700 science writers and journalists.</a:t>
            </a:r>
          </a:p>
          <a:p>
            <a:pPr marL="285750" indent="-285750" defTabSz="914400">
              <a:lnSpc>
                <a:spcPct val="110000"/>
              </a:lnSpc>
              <a:spcAft>
                <a:spcPts val="600"/>
              </a:spcAft>
              <a:buSzPct val="125000"/>
              <a:buFont typeface="Arial" panose="020B0604020202020204" pitchFamily="34" charset="0"/>
              <a:buChar char="•"/>
            </a:pPr>
            <a:r>
              <a:rPr lang="en-US" sz="1700" dirty="0"/>
              <a:t>We have a track record of success in holding international and national events and conferences that attract significant sponsorship and an impressive array of speakers and expert trainers.  </a:t>
            </a:r>
          </a:p>
          <a:p>
            <a:pPr marL="285750" indent="-285750" defTabSz="914400">
              <a:lnSpc>
                <a:spcPct val="110000"/>
              </a:lnSpc>
              <a:spcAft>
                <a:spcPts val="600"/>
              </a:spcAft>
              <a:buSzPct val="125000"/>
              <a:buFont typeface="Arial" panose="020B0604020202020204" pitchFamily="34" charset="0"/>
              <a:buChar char="•"/>
            </a:pPr>
            <a:r>
              <a:rPr lang="en-US" sz="1700" dirty="0"/>
              <a:t>We strive for diversity and inclusion through fully funded scholarships to our major events and through our policy on gender equality of speakers and moderators at conferences. We also take a strong view on harassment through our harassment policy.  These policies will be reviewed and reflected in our plans for WCSJ27.</a:t>
            </a:r>
          </a:p>
        </p:txBody>
      </p:sp>
    </p:spTree>
    <p:extLst>
      <p:ext uri="{BB962C8B-B14F-4D97-AF65-F5344CB8AC3E}">
        <p14:creationId xmlns:p14="http://schemas.microsoft.com/office/powerpoint/2010/main" val="3166734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59FACE42-44B0-4185-8ED4-9043A78C86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nvGrpSpPr>
          <p:cNvPr id="11" name="Group 10">
            <a:extLst>
              <a:ext uri="{FF2B5EF4-FFF2-40B4-BE49-F238E27FC236}">
                <a16:creationId xmlns:a16="http://schemas.microsoft.com/office/drawing/2014/main" id="{A838DBA2-246D-4087-AE0A-6EA2B4B65A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2" name="Group 11">
              <a:extLst>
                <a:ext uri="{FF2B5EF4-FFF2-40B4-BE49-F238E27FC236}">
                  <a16:creationId xmlns:a16="http://schemas.microsoft.com/office/drawing/2014/main" id="{B4406F95-9579-494D-BE1E-A012A7F4CB3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4" name="Rectangle 5">
                <a:extLst>
                  <a:ext uri="{FF2B5EF4-FFF2-40B4-BE49-F238E27FC236}">
                    <a16:creationId xmlns:a16="http://schemas.microsoft.com/office/drawing/2014/main" id="{4C8D671A-5C73-44CA-B6D0-7F3BC195BA6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25" name="Freeform 6">
                <a:extLst>
                  <a:ext uri="{FF2B5EF4-FFF2-40B4-BE49-F238E27FC236}">
                    <a16:creationId xmlns:a16="http://schemas.microsoft.com/office/drawing/2014/main" id="{F0DB3AC8-B5AD-4004-B0B9-74B58BECA0C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6" name="Freeform 7">
                <a:extLst>
                  <a:ext uri="{FF2B5EF4-FFF2-40B4-BE49-F238E27FC236}">
                    <a16:creationId xmlns:a16="http://schemas.microsoft.com/office/drawing/2014/main" id="{F3B2C8F3-E236-45B2-B2E1-8460F8FD6D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7" name="Freeform 8">
                <a:extLst>
                  <a:ext uri="{FF2B5EF4-FFF2-40B4-BE49-F238E27FC236}">
                    <a16:creationId xmlns:a16="http://schemas.microsoft.com/office/drawing/2014/main" id="{761EE3AC-0BC2-4A29-AD58-5CB0EEFF96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8" name="Freeform 9">
                <a:extLst>
                  <a:ext uri="{FF2B5EF4-FFF2-40B4-BE49-F238E27FC236}">
                    <a16:creationId xmlns:a16="http://schemas.microsoft.com/office/drawing/2014/main" id="{38DC43BE-83DD-43F3-A21F-9B58B1074F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 name="Freeform 10">
                <a:extLst>
                  <a:ext uri="{FF2B5EF4-FFF2-40B4-BE49-F238E27FC236}">
                    <a16:creationId xmlns:a16="http://schemas.microsoft.com/office/drawing/2014/main" id="{112583CE-53E8-48F6-9F71-25A32BFD6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 name="Freeform 11">
                <a:extLst>
                  <a:ext uri="{FF2B5EF4-FFF2-40B4-BE49-F238E27FC236}">
                    <a16:creationId xmlns:a16="http://schemas.microsoft.com/office/drawing/2014/main" id="{229A7966-2C4F-4334-8FB7-08521F984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 name="Freeform 12">
                <a:extLst>
                  <a:ext uri="{FF2B5EF4-FFF2-40B4-BE49-F238E27FC236}">
                    <a16:creationId xmlns:a16="http://schemas.microsoft.com/office/drawing/2014/main" id="{656FCF6A-DF5B-42AA-83C4-22CD7B9947D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 name="Freeform 13">
                <a:extLst>
                  <a:ext uri="{FF2B5EF4-FFF2-40B4-BE49-F238E27FC236}">
                    <a16:creationId xmlns:a16="http://schemas.microsoft.com/office/drawing/2014/main" id="{E908B3EE-F31D-4E8D-BF3C-71F5B35F02F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 name="Freeform 14">
                <a:extLst>
                  <a:ext uri="{FF2B5EF4-FFF2-40B4-BE49-F238E27FC236}">
                    <a16:creationId xmlns:a16="http://schemas.microsoft.com/office/drawing/2014/main" id="{DA9F96D7-B42C-4F80-8F26-72388FE0C2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4" name="Freeform 15">
                <a:extLst>
                  <a:ext uri="{FF2B5EF4-FFF2-40B4-BE49-F238E27FC236}">
                    <a16:creationId xmlns:a16="http://schemas.microsoft.com/office/drawing/2014/main" id="{5C9D5861-5A45-408A-A25E-61ED661AD75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5" name="Line 16">
                <a:extLst>
                  <a:ext uri="{FF2B5EF4-FFF2-40B4-BE49-F238E27FC236}">
                    <a16:creationId xmlns:a16="http://schemas.microsoft.com/office/drawing/2014/main" id="{DEEF5DD7-13B2-4CBB-A1AE-193A618B0F0A}"/>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6" name="Freeform 17">
                <a:extLst>
                  <a:ext uri="{FF2B5EF4-FFF2-40B4-BE49-F238E27FC236}">
                    <a16:creationId xmlns:a16="http://schemas.microsoft.com/office/drawing/2014/main" id="{3D896DDA-5AD2-4360-9E65-A792131051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7" name="Freeform 18">
                <a:extLst>
                  <a:ext uri="{FF2B5EF4-FFF2-40B4-BE49-F238E27FC236}">
                    <a16:creationId xmlns:a16="http://schemas.microsoft.com/office/drawing/2014/main" id="{C088F3B1-D893-4078-8EAE-6A3776F67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8" name="Freeform 19">
                <a:extLst>
                  <a:ext uri="{FF2B5EF4-FFF2-40B4-BE49-F238E27FC236}">
                    <a16:creationId xmlns:a16="http://schemas.microsoft.com/office/drawing/2014/main" id="{23CCB367-42E1-4DEF-BABD-7457EB9F28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9" name="Freeform 20">
                <a:extLst>
                  <a:ext uri="{FF2B5EF4-FFF2-40B4-BE49-F238E27FC236}">
                    <a16:creationId xmlns:a16="http://schemas.microsoft.com/office/drawing/2014/main" id="{BAFD46CE-CD21-4C8E-8ACE-B1A0B74A904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0" name="Rectangle 21">
                <a:extLst>
                  <a:ext uri="{FF2B5EF4-FFF2-40B4-BE49-F238E27FC236}">
                    <a16:creationId xmlns:a16="http://schemas.microsoft.com/office/drawing/2014/main" id="{23980A26-1FFF-4434-A77C-C5A1C96A54B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41" name="Freeform 22">
                <a:extLst>
                  <a:ext uri="{FF2B5EF4-FFF2-40B4-BE49-F238E27FC236}">
                    <a16:creationId xmlns:a16="http://schemas.microsoft.com/office/drawing/2014/main" id="{AE64C1E5-E917-4222-8080-3EF831FB46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2" name="Freeform 23">
                <a:extLst>
                  <a:ext uri="{FF2B5EF4-FFF2-40B4-BE49-F238E27FC236}">
                    <a16:creationId xmlns:a16="http://schemas.microsoft.com/office/drawing/2014/main" id="{D4D42DE6-99E5-4D28-834E-6601A7DD93A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3" name="Freeform 24">
                <a:extLst>
                  <a:ext uri="{FF2B5EF4-FFF2-40B4-BE49-F238E27FC236}">
                    <a16:creationId xmlns:a16="http://schemas.microsoft.com/office/drawing/2014/main" id="{194304B3-4C44-49E0-A677-19E2DA8CC9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4" name="Freeform 25">
                <a:extLst>
                  <a:ext uri="{FF2B5EF4-FFF2-40B4-BE49-F238E27FC236}">
                    <a16:creationId xmlns:a16="http://schemas.microsoft.com/office/drawing/2014/main" id="{C726387F-F77D-4FB6-A177-1DC6115E849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5" name="Freeform 26">
                <a:extLst>
                  <a:ext uri="{FF2B5EF4-FFF2-40B4-BE49-F238E27FC236}">
                    <a16:creationId xmlns:a16="http://schemas.microsoft.com/office/drawing/2014/main" id="{2F09766D-0653-4646-BA37-8FC23294BA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6" name="Freeform 27">
                <a:extLst>
                  <a:ext uri="{FF2B5EF4-FFF2-40B4-BE49-F238E27FC236}">
                    <a16:creationId xmlns:a16="http://schemas.microsoft.com/office/drawing/2014/main" id="{F50D9867-C9E0-462B-894F-B2F97E26AC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7" name="Freeform 28">
                <a:extLst>
                  <a:ext uri="{FF2B5EF4-FFF2-40B4-BE49-F238E27FC236}">
                    <a16:creationId xmlns:a16="http://schemas.microsoft.com/office/drawing/2014/main" id="{44179987-9B3B-4BC1-9BDA-EC9F30A3794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8" name="Freeform 29">
                <a:extLst>
                  <a:ext uri="{FF2B5EF4-FFF2-40B4-BE49-F238E27FC236}">
                    <a16:creationId xmlns:a16="http://schemas.microsoft.com/office/drawing/2014/main" id="{EF0E5480-8C2D-4FFE-9357-938DF0642B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9" name="Freeform 30">
                <a:extLst>
                  <a:ext uri="{FF2B5EF4-FFF2-40B4-BE49-F238E27FC236}">
                    <a16:creationId xmlns:a16="http://schemas.microsoft.com/office/drawing/2014/main" id="{FDAC2F76-95E6-4EE4-8A26-47CDAE5C6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0" name="Freeform 31">
                <a:extLst>
                  <a:ext uri="{FF2B5EF4-FFF2-40B4-BE49-F238E27FC236}">
                    <a16:creationId xmlns:a16="http://schemas.microsoft.com/office/drawing/2014/main" id="{249EB4AA-5D5B-4A3A-9F2D-6E4EDF2046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grpSp>
          <p:nvGrpSpPr>
            <p:cNvPr id="13" name="Group 12">
              <a:extLst>
                <a:ext uri="{FF2B5EF4-FFF2-40B4-BE49-F238E27FC236}">
                  <a16:creationId xmlns:a16="http://schemas.microsoft.com/office/drawing/2014/main" id="{375D3DC5-0B19-4EA9-A350-6218AC28CDA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4" name="Freeform 32">
                <a:extLst>
                  <a:ext uri="{FF2B5EF4-FFF2-40B4-BE49-F238E27FC236}">
                    <a16:creationId xmlns:a16="http://schemas.microsoft.com/office/drawing/2014/main" id="{86B5A458-9418-4EDA-9B6F-E4754ABA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 name="Freeform 33">
                <a:extLst>
                  <a:ext uri="{FF2B5EF4-FFF2-40B4-BE49-F238E27FC236}">
                    <a16:creationId xmlns:a16="http://schemas.microsoft.com/office/drawing/2014/main" id="{6307D20D-BE6F-4BFD-8A35-230A01AD726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 name="Freeform 34">
                <a:extLst>
                  <a:ext uri="{FF2B5EF4-FFF2-40B4-BE49-F238E27FC236}">
                    <a16:creationId xmlns:a16="http://schemas.microsoft.com/office/drawing/2014/main" id="{37A04039-8217-4B7F-8F43-4039DF087D8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 name="Freeform 35">
                <a:extLst>
                  <a:ext uri="{FF2B5EF4-FFF2-40B4-BE49-F238E27FC236}">
                    <a16:creationId xmlns:a16="http://schemas.microsoft.com/office/drawing/2014/main" id="{CA6CE641-5DEB-4A06-B9C3-B726A334C2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 name="Freeform 36">
                <a:extLst>
                  <a:ext uri="{FF2B5EF4-FFF2-40B4-BE49-F238E27FC236}">
                    <a16:creationId xmlns:a16="http://schemas.microsoft.com/office/drawing/2014/main" id="{D08C7C1C-DF39-4479-94BD-47E71DE422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 name="Freeform 37">
                <a:extLst>
                  <a:ext uri="{FF2B5EF4-FFF2-40B4-BE49-F238E27FC236}">
                    <a16:creationId xmlns:a16="http://schemas.microsoft.com/office/drawing/2014/main" id="{27C5EAA7-E449-48C0-9B14-E677E6ECF8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 name="Freeform 38">
                <a:extLst>
                  <a:ext uri="{FF2B5EF4-FFF2-40B4-BE49-F238E27FC236}">
                    <a16:creationId xmlns:a16="http://schemas.microsoft.com/office/drawing/2014/main" id="{AA6A8A39-39D4-41FE-9974-CB46106A73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 name="Freeform 39">
                <a:extLst>
                  <a:ext uri="{FF2B5EF4-FFF2-40B4-BE49-F238E27FC236}">
                    <a16:creationId xmlns:a16="http://schemas.microsoft.com/office/drawing/2014/main" id="{433C6D82-AE91-4A0C-97C6-34399C908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 name="Freeform 40">
                <a:extLst>
                  <a:ext uri="{FF2B5EF4-FFF2-40B4-BE49-F238E27FC236}">
                    <a16:creationId xmlns:a16="http://schemas.microsoft.com/office/drawing/2014/main" id="{D4C06E36-D233-423A-BC95-5B4D5BE35C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3" name="Rectangle 41">
                <a:extLst>
                  <a:ext uri="{FF2B5EF4-FFF2-40B4-BE49-F238E27FC236}">
                    <a16:creationId xmlns:a16="http://schemas.microsoft.com/office/drawing/2014/main" id="{E1B0EEC1-CF7A-4761-B477-941DB41A83D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grpSp>
      </p:grpSp>
      <p:grpSp>
        <p:nvGrpSpPr>
          <p:cNvPr id="52" name="Group 51">
            <a:extLst>
              <a:ext uri="{FF2B5EF4-FFF2-40B4-BE49-F238E27FC236}">
                <a16:creationId xmlns:a16="http://schemas.microsoft.com/office/drawing/2014/main" id="{9AE4726C-1831-4FE3-9A11-227F0DC2F0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53" name="Rectangle 52">
              <a:extLst>
                <a:ext uri="{FF2B5EF4-FFF2-40B4-BE49-F238E27FC236}">
                  <a16:creationId xmlns:a16="http://schemas.microsoft.com/office/drawing/2014/main" id="{B651D7F7-8C54-448E-A268-1CBFAD87D4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2">
              <a:extLst>
                <a:ext uri="{FF2B5EF4-FFF2-40B4-BE49-F238E27FC236}">
                  <a16:creationId xmlns:a16="http://schemas.microsoft.com/office/drawing/2014/main" id="{E3B56E94-40E1-489A-98B2-A3238D66A064}"/>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pic>
        <p:nvPicPr>
          <p:cNvPr id="4" name="Picture 3" descr="City buses near Westminster Palace">
            <a:extLst>
              <a:ext uri="{FF2B5EF4-FFF2-40B4-BE49-F238E27FC236}">
                <a16:creationId xmlns:a16="http://schemas.microsoft.com/office/drawing/2014/main" id="{AB54EF1E-D4F3-52AA-7D9F-0A10850AF02B}"/>
              </a:ext>
            </a:extLst>
          </p:cNvPr>
          <p:cNvPicPr>
            <a:picLocks noChangeAspect="1"/>
          </p:cNvPicPr>
          <p:nvPr/>
        </p:nvPicPr>
        <p:blipFill rotWithShape="1">
          <a:blip r:embed="rId4">
            <a:extLst>
              <a:ext uri="{28A0092B-C50C-407E-A947-70E740481C1C}">
                <a14:useLocalDpi xmlns:a14="http://schemas.microsoft.com/office/drawing/2010/main" val="0"/>
              </a:ext>
            </a:extLst>
          </a:blip>
          <a:srcRect l="37108" r="17773" b="-1"/>
          <a:stretch/>
        </p:blipFill>
        <p:spPr>
          <a:xfrm>
            <a:off x="-5597" y="10"/>
            <a:ext cx="4635583" cy="6857990"/>
          </a:xfrm>
          <a:prstGeom prst="rect">
            <a:avLst/>
          </a:prstGeom>
        </p:spPr>
      </p:pic>
      <p:grpSp>
        <p:nvGrpSpPr>
          <p:cNvPr id="56" name="Group 55">
            <a:extLst>
              <a:ext uri="{FF2B5EF4-FFF2-40B4-BE49-F238E27FC236}">
                <a16:creationId xmlns:a16="http://schemas.microsoft.com/office/drawing/2014/main" id="{E916825F-759B-4F1A-BA80-AF7137691E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57" name="Rectangle 56">
              <a:extLst>
                <a:ext uri="{FF2B5EF4-FFF2-40B4-BE49-F238E27FC236}">
                  <a16:creationId xmlns:a16="http://schemas.microsoft.com/office/drawing/2014/main" id="{0AF64541-DE3B-4DBB-84E1-907956469E5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58" name="Freeform 6">
              <a:extLst>
                <a:ext uri="{FF2B5EF4-FFF2-40B4-BE49-F238E27FC236}">
                  <a16:creationId xmlns:a16="http://schemas.microsoft.com/office/drawing/2014/main" id="{9175DCC0-514A-4CA1-AD9A-1BB0FFF1B4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9" name="Freeform 7">
              <a:extLst>
                <a:ext uri="{FF2B5EF4-FFF2-40B4-BE49-F238E27FC236}">
                  <a16:creationId xmlns:a16="http://schemas.microsoft.com/office/drawing/2014/main" id="{10371924-94D9-48AF-9D5B-6471775BE81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0" name="Rectangle 59">
              <a:extLst>
                <a:ext uri="{FF2B5EF4-FFF2-40B4-BE49-F238E27FC236}">
                  <a16:creationId xmlns:a16="http://schemas.microsoft.com/office/drawing/2014/main" id="{7C964FF9-A41A-438C-A22B-62690C98F1A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61" name="Freeform 9">
              <a:extLst>
                <a:ext uri="{FF2B5EF4-FFF2-40B4-BE49-F238E27FC236}">
                  <a16:creationId xmlns:a16="http://schemas.microsoft.com/office/drawing/2014/main" id="{61716CD6-1875-4567-B3E2-364CD0960D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2" name="Freeform 10">
              <a:extLst>
                <a:ext uri="{FF2B5EF4-FFF2-40B4-BE49-F238E27FC236}">
                  <a16:creationId xmlns:a16="http://schemas.microsoft.com/office/drawing/2014/main" id="{31A293D3-7189-453D-AB91-1291AAFF3D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3" name="Freeform 11">
              <a:extLst>
                <a:ext uri="{FF2B5EF4-FFF2-40B4-BE49-F238E27FC236}">
                  <a16:creationId xmlns:a16="http://schemas.microsoft.com/office/drawing/2014/main" id="{87CB4EFE-58B3-4326-9CFB-A2AFADDFA5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4" name="Freeform 12">
              <a:extLst>
                <a:ext uri="{FF2B5EF4-FFF2-40B4-BE49-F238E27FC236}">
                  <a16:creationId xmlns:a16="http://schemas.microsoft.com/office/drawing/2014/main" id="{249CF4D3-B5A3-4287-BC9D-E9BB8FA6EBB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5" name="Freeform 13">
              <a:extLst>
                <a:ext uri="{FF2B5EF4-FFF2-40B4-BE49-F238E27FC236}">
                  <a16:creationId xmlns:a16="http://schemas.microsoft.com/office/drawing/2014/main" id="{4D2515F2-4D11-41AF-A6B1-7D084BEA9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6" name="Freeform 14">
              <a:extLst>
                <a:ext uri="{FF2B5EF4-FFF2-40B4-BE49-F238E27FC236}">
                  <a16:creationId xmlns:a16="http://schemas.microsoft.com/office/drawing/2014/main" id="{331BCBF4-0DC2-426E-84B3-AE38E403C9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7" name="Freeform 15">
              <a:extLst>
                <a:ext uri="{FF2B5EF4-FFF2-40B4-BE49-F238E27FC236}">
                  <a16:creationId xmlns:a16="http://schemas.microsoft.com/office/drawing/2014/main" id="{EC8AF156-0BE9-437D-A83B-87364146D0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8" name="Freeform 16">
              <a:extLst>
                <a:ext uri="{FF2B5EF4-FFF2-40B4-BE49-F238E27FC236}">
                  <a16:creationId xmlns:a16="http://schemas.microsoft.com/office/drawing/2014/main" id="{AC8CB256-3F62-4406-88F5-CE2421FF25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9" name="Freeform 17">
              <a:extLst>
                <a:ext uri="{FF2B5EF4-FFF2-40B4-BE49-F238E27FC236}">
                  <a16:creationId xmlns:a16="http://schemas.microsoft.com/office/drawing/2014/main" id="{F3E812EB-415E-4B60-B0FB-65386882CE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0" name="Freeform 18">
              <a:extLst>
                <a:ext uri="{FF2B5EF4-FFF2-40B4-BE49-F238E27FC236}">
                  <a16:creationId xmlns:a16="http://schemas.microsoft.com/office/drawing/2014/main" id="{EB4C95D7-8E6D-45EC-8CA1-9123D718E3B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1" name="Freeform 19">
              <a:extLst>
                <a:ext uri="{FF2B5EF4-FFF2-40B4-BE49-F238E27FC236}">
                  <a16:creationId xmlns:a16="http://schemas.microsoft.com/office/drawing/2014/main" id="{83F62FD2-2F62-4495-997C-8BD7F95AB8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2" name="Freeform 20">
              <a:extLst>
                <a:ext uri="{FF2B5EF4-FFF2-40B4-BE49-F238E27FC236}">
                  <a16:creationId xmlns:a16="http://schemas.microsoft.com/office/drawing/2014/main" id="{B7DFE0F9-22A3-4846-8D4E-0D193BD3288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3" name="Freeform 21">
              <a:extLst>
                <a:ext uri="{FF2B5EF4-FFF2-40B4-BE49-F238E27FC236}">
                  <a16:creationId xmlns:a16="http://schemas.microsoft.com/office/drawing/2014/main" id="{244DAF25-7415-491A-9FF6-E04BC2DC2E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4" name="Freeform 22">
              <a:extLst>
                <a:ext uri="{FF2B5EF4-FFF2-40B4-BE49-F238E27FC236}">
                  <a16:creationId xmlns:a16="http://schemas.microsoft.com/office/drawing/2014/main" id="{7ACA3646-863C-4D00-A58A-62C7FE71CE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5" name="Freeform 23">
              <a:extLst>
                <a:ext uri="{FF2B5EF4-FFF2-40B4-BE49-F238E27FC236}">
                  <a16:creationId xmlns:a16="http://schemas.microsoft.com/office/drawing/2014/main" id="{0EA18B38-BD42-45ED-8458-FB205DBC76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6" name="Freeform 24">
              <a:extLst>
                <a:ext uri="{FF2B5EF4-FFF2-40B4-BE49-F238E27FC236}">
                  <a16:creationId xmlns:a16="http://schemas.microsoft.com/office/drawing/2014/main" id="{45302917-5DBE-4CF2-B52F-478F93FDDE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7" name="Freeform 25">
              <a:extLst>
                <a:ext uri="{FF2B5EF4-FFF2-40B4-BE49-F238E27FC236}">
                  <a16:creationId xmlns:a16="http://schemas.microsoft.com/office/drawing/2014/main" id="{8E61E6FD-D40E-479C-ABE9-2B69AE20D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8" name="Freeform 26">
              <a:extLst>
                <a:ext uri="{FF2B5EF4-FFF2-40B4-BE49-F238E27FC236}">
                  <a16:creationId xmlns:a16="http://schemas.microsoft.com/office/drawing/2014/main" id="{2F4DEB4F-F824-48D7-AF9B-B5D905DCD1B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9" name="Freeform 27">
              <a:extLst>
                <a:ext uri="{FF2B5EF4-FFF2-40B4-BE49-F238E27FC236}">
                  <a16:creationId xmlns:a16="http://schemas.microsoft.com/office/drawing/2014/main" id="{F76CFA02-6090-4464-B573-BCA350C90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0" name="Freeform 28">
              <a:extLst>
                <a:ext uri="{FF2B5EF4-FFF2-40B4-BE49-F238E27FC236}">
                  <a16:creationId xmlns:a16="http://schemas.microsoft.com/office/drawing/2014/main" id="{51BE8BEC-76C7-41FE-AB76-35194C2442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1" name="Freeform 29">
              <a:extLst>
                <a:ext uri="{FF2B5EF4-FFF2-40B4-BE49-F238E27FC236}">
                  <a16:creationId xmlns:a16="http://schemas.microsoft.com/office/drawing/2014/main" id="{710F61D4-3B34-45A9-B9B7-CE0373AB49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2" name="Freeform 30">
              <a:extLst>
                <a:ext uri="{FF2B5EF4-FFF2-40B4-BE49-F238E27FC236}">
                  <a16:creationId xmlns:a16="http://schemas.microsoft.com/office/drawing/2014/main" id="{451F080F-4CFB-4626-87CA-BB4CACA1C6F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3" name="Freeform 31">
              <a:extLst>
                <a:ext uri="{FF2B5EF4-FFF2-40B4-BE49-F238E27FC236}">
                  <a16:creationId xmlns:a16="http://schemas.microsoft.com/office/drawing/2014/main" id="{667BBD71-2295-4A66-B76C-F82175C2B0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4" name="Freeform 32">
              <a:extLst>
                <a:ext uri="{FF2B5EF4-FFF2-40B4-BE49-F238E27FC236}">
                  <a16:creationId xmlns:a16="http://schemas.microsoft.com/office/drawing/2014/main" id="{B6644DE8-5BD1-4D5F-B245-0D3A21BCE1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5" name="Rectangle 84">
              <a:extLst>
                <a:ext uri="{FF2B5EF4-FFF2-40B4-BE49-F238E27FC236}">
                  <a16:creationId xmlns:a16="http://schemas.microsoft.com/office/drawing/2014/main" id="{A4DE8FD0-E681-4D9C-85C2-BEA4C2B3A06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86" name="Freeform 34">
              <a:extLst>
                <a:ext uri="{FF2B5EF4-FFF2-40B4-BE49-F238E27FC236}">
                  <a16:creationId xmlns:a16="http://schemas.microsoft.com/office/drawing/2014/main" id="{D46033BD-1026-4388-B926-9D11E1D7C4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7" name="Freeform 35">
              <a:extLst>
                <a:ext uri="{FF2B5EF4-FFF2-40B4-BE49-F238E27FC236}">
                  <a16:creationId xmlns:a16="http://schemas.microsoft.com/office/drawing/2014/main" id="{1FA74D4C-2E28-42C5-A7FA-3C7D6BD8B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8" name="Freeform 36">
              <a:extLst>
                <a:ext uri="{FF2B5EF4-FFF2-40B4-BE49-F238E27FC236}">
                  <a16:creationId xmlns:a16="http://schemas.microsoft.com/office/drawing/2014/main" id="{FADF7B3F-903C-456C-983E-C9868DDAB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9" name="Freeform 37">
              <a:extLst>
                <a:ext uri="{FF2B5EF4-FFF2-40B4-BE49-F238E27FC236}">
                  <a16:creationId xmlns:a16="http://schemas.microsoft.com/office/drawing/2014/main" id="{033F8698-1549-44AD-8DAD-0055D7B807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0" name="Freeform 38">
              <a:extLst>
                <a:ext uri="{FF2B5EF4-FFF2-40B4-BE49-F238E27FC236}">
                  <a16:creationId xmlns:a16="http://schemas.microsoft.com/office/drawing/2014/main" id="{F1BDD4B6-46FD-4048-ADF1-32EADD9E5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1" name="Freeform 39">
              <a:extLst>
                <a:ext uri="{FF2B5EF4-FFF2-40B4-BE49-F238E27FC236}">
                  <a16:creationId xmlns:a16="http://schemas.microsoft.com/office/drawing/2014/main" id="{E7F387A7-B3BF-4B1A-BFCA-2D21AD3DFE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2" name="Freeform 40">
              <a:extLst>
                <a:ext uri="{FF2B5EF4-FFF2-40B4-BE49-F238E27FC236}">
                  <a16:creationId xmlns:a16="http://schemas.microsoft.com/office/drawing/2014/main" id="{7A1B6BC8-EA82-459D-A0E0-4EBE394E71F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3" name="Freeform 41">
              <a:extLst>
                <a:ext uri="{FF2B5EF4-FFF2-40B4-BE49-F238E27FC236}">
                  <a16:creationId xmlns:a16="http://schemas.microsoft.com/office/drawing/2014/main" id="{8B94E190-DDC2-4545-906F-A1699BD73D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4" name="Freeform 42">
              <a:extLst>
                <a:ext uri="{FF2B5EF4-FFF2-40B4-BE49-F238E27FC236}">
                  <a16:creationId xmlns:a16="http://schemas.microsoft.com/office/drawing/2014/main" id="{D9807239-A5BA-4BB3-9194-BCE3B2F21C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5" name="Freeform 43">
              <a:extLst>
                <a:ext uri="{FF2B5EF4-FFF2-40B4-BE49-F238E27FC236}">
                  <a16:creationId xmlns:a16="http://schemas.microsoft.com/office/drawing/2014/main" id="{04D300FD-DC53-4375-8981-09EA63BCF1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6" name="Freeform 44">
              <a:extLst>
                <a:ext uri="{FF2B5EF4-FFF2-40B4-BE49-F238E27FC236}">
                  <a16:creationId xmlns:a16="http://schemas.microsoft.com/office/drawing/2014/main" id="{1DF83FFD-4C16-41FD-928F-6E88AFC451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7" name="Rectangle 96">
              <a:extLst>
                <a:ext uri="{FF2B5EF4-FFF2-40B4-BE49-F238E27FC236}">
                  <a16:creationId xmlns:a16="http://schemas.microsoft.com/office/drawing/2014/main" id="{A5B4BC2F-B667-462B-99D8-0C433124ABD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98" name="Freeform 46">
              <a:extLst>
                <a:ext uri="{FF2B5EF4-FFF2-40B4-BE49-F238E27FC236}">
                  <a16:creationId xmlns:a16="http://schemas.microsoft.com/office/drawing/2014/main" id="{0CBD9EFB-AC61-4674-B75A-56449003CC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9" name="Freeform 47">
              <a:extLst>
                <a:ext uri="{FF2B5EF4-FFF2-40B4-BE49-F238E27FC236}">
                  <a16:creationId xmlns:a16="http://schemas.microsoft.com/office/drawing/2014/main" id="{1AD4BBB0-F6A7-451F-BE09-DF619F38EB7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0" name="Freeform 48">
              <a:extLst>
                <a:ext uri="{FF2B5EF4-FFF2-40B4-BE49-F238E27FC236}">
                  <a16:creationId xmlns:a16="http://schemas.microsoft.com/office/drawing/2014/main" id="{A258B285-AE5E-473A-AA72-3C95E1D83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1" name="Freeform 49">
              <a:extLst>
                <a:ext uri="{FF2B5EF4-FFF2-40B4-BE49-F238E27FC236}">
                  <a16:creationId xmlns:a16="http://schemas.microsoft.com/office/drawing/2014/main" id="{7BEEDDE5-CB8A-4DF9-858F-4D9462D955A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2" name="Freeform 50">
              <a:extLst>
                <a:ext uri="{FF2B5EF4-FFF2-40B4-BE49-F238E27FC236}">
                  <a16:creationId xmlns:a16="http://schemas.microsoft.com/office/drawing/2014/main" id="{DA1C731B-9B66-4D65-BF47-04B118107B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3" name="Freeform 51">
              <a:extLst>
                <a:ext uri="{FF2B5EF4-FFF2-40B4-BE49-F238E27FC236}">
                  <a16:creationId xmlns:a16="http://schemas.microsoft.com/office/drawing/2014/main" id="{58DBFEC6-C6DC-4B7A-934F-5A79EC3280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4" name="Freeform 52">
              <a:extLst>
                <a:ext uri="{FF2B5EF4-FFF2-40B4-BE49-F238E27FC236}">
                  <a16:creationId xmlns:a16="http://schemas.microsoft.com/office/drawing/2014/main" id="{9948D8CB-2DBE-4E48-98EA-DF9E2666A2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5" name="Freeform 53">
              <a:extLst>
                <a:ext uri="{FF2B5EF4-FFF2-40B4-BE49-F238E27FC236}">
                  <a16:creationId xmlns:a16="http://schemas.microsoft.com/office/drawing/2014/main" id="{56AB69F6-9F0B-4AB6-BCA8-AA2FD69E99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6" name="Freeform 54">
              <a:extLst>
                <a:ext uri="{FF2B5EF4-FFF2-40B4-BE49-F238E27FC236}">
                  <a16:creationId xmlns:a16="http://schemas.microsoft.com/office/drawing/2014/main" id="{0E7FB426-288D-4B0B-B73B-10CCC0EF41E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7" name="Freeform 55">
              <a:extLst>
                <a:ext uri="{FF2B5EF4-FFF2-40B4-BE49-F238E27FC236}">
                  <a16:creationId xmlns:a16="http://schemas.microsoft.com/office/drawing/2014/main" id="{A5C59C6B-46C9-48C9-9F57-2EE738B53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8" name="Freeform 56">
              <a:extLst>
                <a:ext uri="{FF2B5EF4-FFF2-40B4-BE49-F238E27FC236}">
                  <a16:creationId xmlns:a16="http://schemas.microsoft.com/office/drawing/2014/main" id="{7CE85F33-17DC-4273-B06F-D171094449D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9" name="Freeform 57">
              <a:extLst>
                <a:ext uri="{FF2B5EF4-FFF2-40B4-BE49-F238E27FC236}">
                  <a16:creationId xmlns:a16="http://schemas.microsoft.com/office/drawing/2014/main" id="{5CD001CF-F2C4-4810-A8D9-679F9F89E5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0" name="Freeform 58">
              <a:extLst>
                <a:ext uri="{FF2B5EF4-FFF2-40B4-BE49-F238E27FC236}">
                  <a16:creationId xmlns:a16="http://schemas.microsoft.com/office/drawing/2014/main" id="{69F4BCDD-D153-40D2-8DD1-2509EE0CE4C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sp>
        <p:nvSpPr>
          <p:cNvPr id="2" name="TextBox 1">
            <a:extLst>
              <a:ext uri="{FF2B5EF4-FFF2-40B4-BE49-F238E27FC236}">
                <a16:creationId xmlns:a16="http://schemas.microsoft.com/office/drawing/2014/main" id="{6AC04452-DAA7-667A-B231-3128811ACD49}"/>
              </a:ext>
            </a:extLst>
          </p:cNvPr>
          <p:cNvSpPr txBox="1"/>
          <p:nvPr/>
        </p:nvSpPr>
        <p:spPr>
          <a:xfrm>
            <a:off x="4763335" y="299461"/>
            <a:ext cx="6971466" cy="6558539"/>
          </a:xfrm>
          <a:prstGeom prst="rect">
            <a:avLst/>
          </a:prstGeom>
        </p:spPr>
        <p:txBody>
          <a:bodyPr vert="horz" lIns="91440" tIns="45720" rIns="91440" bIns="45720" rtlCol="0">
            <a:normAutofit fontScale="25000" lnSpcReduction="20000"/>
          </a:bodyPr>
          <a:lstStyle/>
          <a:p>
            <a:pPr defTabSz="914400">
              <a:lnSpc>
                <a:spcPct val="110000"/>
              </a:lnSpc>
              <a:spcAft>
                <a:spcPts val="600"/>
              </a:spcAft>
              <a:buSzPct val="125000"/>
            </a:pPr>
            <a:r>
              <a:rPr lang="en-US" sz="8600" dirty="0"/>
              <a:t>Why London?</a:t>
            </a:r>
          </a:p>
          <a:p>
            <a:pPr indent="-228600" defTabSz="914400">
              <a:lnSpc>
                <a:spcPct val="110000"/>
              </a:lnSpc>
              <a:spcAft>
                <a:spcPts val="600"/>
              </a:spcAft>
              <a:buSzPct val="125000"/>
              <a:buFont typeface="Arial" panose="020B0604020202020204" pitchFamily="34" charset="0"/>
              <a:buChar char="•"/>
            </a:pPr>
            <a:endParaRPr lang="en-US" sz="1100" dirty="0"/>
          </a:p>
          <a:p>
            <a:pPr defTabSz="914400">
              <a:lnSpc>
                <a:spcPct val="110000"/>
              </a:lnSpc>
              <a:spcAft>
                <a:spcPts val="600"/>
              </a:spcAft>
              <a:buSzPct val="125000"/>
            </a:pPr>
            <a:r>
              <a:rPr lang="en-US" sz="6400" dirty="0"/>
              <a:t>Unique spaces - More than 1,000 diverse conference venues and 140,000-plus hotel rooms across the capital. The ABSW has already identified three potential venues:</a:t>
            </a:r>
          </a:p>
          <a:p>
            <a:pPr defTabSz="914400">
              <a:lnSpc>
                <a:spcPct val="110000"/>
              </a:lnSpc>
              <a:spcAft>
                <a:spcPts val="600"/>
              </a:spcAft>
              <a:buSzPct val="125000"/>
            </a:pPr>
            <a:r>
              <a:rPr lang="en-US" sz="6400" dirty="0"/>
              <a:t>The Barbican - https://www.barbican.org.uk/hire/venue-hire#venues</a:t>
            </a:r>
          </a:p>
          <a:p>
            <a:pPr defTabSz="914400">
              <a:lnSpc>
                <a:spcPct val="110000"/>
              </a:lnSpc>
              <a:spcAft>
                <a:spcPts val="600"/>
              </a:spcAft>
              <a:buSzPct val="125000"/>
            </a:pPr>
            <a:r>
              <a:rPr lang="en-US" sz="6400" dirty="0"/>
              <a:t>Central Hall Westminster (venue for the WCSJ09) - https://www.c-h-w.com/events/conferences</a:t>
            </a:r>
          </a:p>
          <a:p>
            <a:pPr defTabSz="914400">
              <a:lnSpc>
                <a:spcPct val="110000"/>
              </a:lnSpc>
              <a:spcAft>
                <a:spcPts val="600"/>
              </a:spcAft>
              <a:buSzPct val="125000"/>
            </a:pPr>
            <a:r>
              <a:rPr lang="en-US" sz="6400" dirty="0"/>
              <a:t>Excel - https://www.excel.london/organiser/venue-spaces</a:t>
            </a:r>
          </a:p>
          <a:p>
            <a:pPr defTabSz="914400">
              <a:lnSpc>
                <a:spcPct val="110000"/>
              </a:lnSpc>
              <a:spcAft>
                <a:spcPts val="600"/>
              </a:spcAft>
              <a:buSzPct val="125000"/>
            </a:pPr>
            <a:endParaRPr lang="en-US" sz="6400" dirty="0"/>
          </a:p>
          <a:p>
            <a:pPr defTabSz="914400">
              <a:lnSpc>
                <a:spcPct val="110000"/>
              </a:lnSpc>
              <a:spcAft>
                <a:spcPts val="600"/>
              </a:spcAft>
              <a:buSzPct val="125000"/>
            </a:pPr>
            <a:r>
              <a:rPr lang="en-US" sz="6400" dirty="0"/>
              <a:t>Connectivity - With six international airports and direct flights to 400 destinations, London is one of the best-connected cities worldwide. It is an easy city for delegates to reach and an easy place to navigate once they're here. </a:t>
            </a:r>
          </a:p>
          <a:p>
            <a:pPr defTabSz="914400">
              <a:lnSpc>
                <a:spcPct val="110000"/>
              </a:lnSpc>
              <a:spcAft>
                <a:spcPts val="600"/>
              </a:spcAft>
              <a:buSzPct val="125000"/>
            </a:pPr>
            <a:endParaRPr lang="en-US" sz="6400" dirty="0"/>
          </a:p>
          <a:p>
            <a:pPr defTabSz="914400">
              <a:lnSpc>
                <a:spcPct val="110000"/>
              </a:lnSpc>
              <a:spcAft>
                <a:spcPts val="600"/>
              </a:spcAft>
              <a:buSzPct val="125000"/>
            </a:pPr>
            <a:r>
              <a:rPr lang="en-US" sz="6400" dirty="0"/>
              <a:t>Diversity - No other city on the planet matches London for its wealth of culture and rich heritage. With 233 different languages spoken and a great variety of cuisine, music and entertainment, London’s diversity provides a friendly welcome.</a:t>
            </a:r>
          </a:p>
          <a:p>
            <a:pPr defTabSz="914400">
              <a:lnSpc>
                <a:spcPct val="110000"/>
              </a:lnSpc>
              <a:spcAft>
                <a:spcPts val="600"/>
              </a:spcAft>
              <a:buSzPct val="125000"/>
            </a:pPr>
            <a:endParaRPr lang="en-US" sz="6400" dirty="0"/>
          </a:p>
          <a:p>
            <a:pPr defTabSz="914400">
              <a:lnSpc>
                <a:spcPct val="110000"/>
              </a:lnSpc>
              <a:spcAft>
                <a:spcPts val="600"/>
              </a:spcAft>
              <a:buSzPct val="125000"/>
            </a:pPr>
            <a:r>
              <a:rPr lang="en-US" sz="6400" dirty="0"/>
              <a:t>Quality - London is home to cutting-edge industry clusters, world-renowned galleries, museums, and Michelin-starred restaurants. The capital is leading the way in innovative event concepts.</a:t>
            </a:r>
          </a:p>
          <a:p>
            <a:pPr indent="-228600" defTabSz="914400">
              <a:lnSpc>
                <a:spcPct val="110000"/>
              </a:lnSpc>
              <a:spcAft>
                <a:spcPts val="600"/>
              </a:spcAft>
              <a:buSzPct val="125000"/>
              <a:buFont typeface="Arial" panose="020B0604020202020204" pitchFamily="34" charset="0"/>
              <a:buChar char="•"/>
            </a:pPr>
            <a:endParaRPr lang="en-US" sz="6400" dirty="0"/>
          </a:p>
          <a:p>
            <a:pPr defTabSz="914400">
              <a:lnSpc>
                <a:spcPct val="110000"/>
              </a:lnSpc>
              <a:spcAft>
                <a:spcPts val="600"/>
              </a:spcAft>
              <a:buSzPct val="125000"/>
            </a:pPr>
            <a:r>
              <a:rPr lang="en-US" sz="6400" dirty="0"/>
              <a:t>Reference: ‘Visit London’</a:t>
            </a:r>
          </a:p>
        </p:txBody>
      </p:sp>
    </p:spTree>
    <p:extLst>
      <p:ext uri="{BB962C8B-B14F-4D97-AF65-F5344CB8AC3E}">
        <p14:creationId xmlns:p14="http://schemas.microsoft.com/office/powerpoint/2010/main" val="21412773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14" name="Rectangle 7">
            <a:extLst>
              <a:ext uri="{FF2B5EF4-FFF2-40B4-BE49-F238E27FC236}">
                <a16:creationId xmlns:a16="http://schemas.microsoft.com/office/drawing/2014/main" id="{C068D0EE-C6C8-484A-AFB7-3602BA27F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9">
            <a:extLst>
              <a:ext uri="{FF2B5EF4-FFF2-40B4-BE49-F238E27FC236}">
                <a16:creationId xmlns:a16="http://schemas.microsoft.com/office/drawing/2014/main" id="{DDE5FB8C-CC3F-4C24-BF4F-1B5999DE68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imeline&#10;&#10;Description automatically generated with medium confidence">
            <a:extLst>
              <a:ext uri="{FF2B5EF4-FFF2-40B4-BE49-F238E27FC236}">
                <a16:creationId xmlns:a16="http://schemas.microsoft.com/office/drawing/2014/main" id="{D5A0CFB5-C678-F1DB-9B14-45E170E03B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395" y="643467"/>
            <a:ext cx="10129210" cy="5571066"/>
          </a:xfrm>
          <a:prstGeom prst="rect">
            <a:avLst/>
          </a:prstGeom>
        </p:spPr>
      </p:pic>
    </p:spTree>
    <p:extLst>
      <p:ext uri="{BB962C8B-B14F-4D97-AF65-F5344CB8AC3E}">
        <p14:creationId xmlns:p14="http://schemas.microsoft.com/office/powerpoint/2010/main" val="29488923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59FACE42-44B0-4185-8ED4-9043A78C86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nvGrpSpPr>
          <p:cNvPr id="11" name="Group 10">
            <a:extLst>
              <a:ext uri="{FF2B5EF4-FFF2-40B4-BE49-F238E27FC236}">
                <a16:creationId xmlns:a16="http://schemas.microsoft.com/office/drawing/2014/main" id="{A838DBA2-246D-4087-AE0A-6EA2B4B65A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2" name="Group 11">
              <a:extLst>
                <a:ext uri="{FF2B5EF4-FFF2-40B4-BE49-F238E27FC236}">
                  <a16:creationId xmlns:a16="http://schemas.microsoft.com/office/drawing/2014/main" id="{B4406F95-9579-494D-BE1E-A012A7F4CB3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4" name="Rectangle 5">
                <a:extLst>
                  <a:ext uri="{FF2B5EF4-FFF2-40B4-BE49-F238E27FC236}">
                    <a16:creationId xmlns:a16="http://schemas.microsoft.com/office/drawing/2014/main" id="{4C8D671A-5C73-44CA-B6D0-7F3BC195BA6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25" name="Freeform 6">
                <a:extLst>
                  <a:ext uri="{FF2B5EF4-FFF2-40B4-BE49-F238E27FC236}">
                    <a16:creationId xmlns:a16="http://schemas.microsoft.com/office/drawing/2014/main" id="{F0DB3AC8-B5AD-4004-B0B9-74B58BECA0C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6" name="Freeform 7">
                <a:extLst>
                  <a:ext uri="{FF2B5EF4-FFF2-40B4-BE49-F238E27FC236}">
                    <a16:creationId xmlns:a16="http://schemas.microsoft.com/office/drawing/2014/main" id="{F3B2C8F3-E236-45B2-B2E1-8460F8FD6D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7" name="Freeform 8">
                <a:extLst>
                  <a:ext uri="{FF2B5EF4-FFF2-40B4-BE49-F238E27FC236}">
                    <a16:creationId xmlns:a16="http://schemas.microsoft.com/office/drawing/2014/main" id="{761EE3AC-0BC2-4A29-AD58-5CB0EEFF96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8" name="Freeform 9">
                <a:extLst>
                  <a:ext uri="{FF2B5EF4-FFF2-40B4-BE49-F238E27FC236}">
                    <a16:creationId xmlns:a16="http://schemas.microsoft.com/office/drawing/2014/main" id="{38DC43BE-83DD-43F3-A21F-9B58B1074F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 name="Freeform 10">
                <a:extLst>
                  <a:ext uri="{FF2B5EF4-FFF2-40B4-BE49-F238E27FC236}">
                    <a16:creationId xmlns:a16="http://schemas.microsoft.com/office/drawing/2014/main" id="{112583CE-53E8-48F6-9F71-25A32BFD6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 name="Freeform 11">
                <a:extLst>
                  <a:ext uri="{FF2B5EF4-FFF2-40B4-BE49-F238E27FC236}">
                    <a16:creationId xmlns:a16="http://schemas.microsoft.com/office/drawing/2014/main" id="{229A7966-2C4F-4334-8FB7-08521F984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 name="Freeform 12">
                <a:extLst>
                  <a:ext uri="{FF2B5EF4-FFF2-40B4-BE49-F238E27FC236}">
                    <a16:creationId xmlns:a16="http://schemas.microsoft.com/office/drawing/2014/main" id="{656FCF6A-DF5B-42AA-83C4-22CD7B9947D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 name="Freeform 13">
                <a:extLst>
                  <a:ext uri="{FF2B5EF4-FFF2-40B4-BE49-F238E27FC236}">
                    <a16:creationId xmlns:a16="http://schemas.microsoft.com/office/drawing/2014/main" id="{E908B3EE-F31D-4E8D-BF3C-71F5B35F02F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 name="Freeform 14">
                <a:extLst>
                  <a:ext uri="{FF2B5EF4-FFF2-40B4-BE49-F238E27FC236}">
                    <a16:creationId xmlns:a16="http://schemas.microsoft.com/office/drawing/2014/main" id="{DA9F96D7-B42C-4F80-8F26-72388FE0C2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4" name="Freeform 15">
                <a:extLst>
                  <a:ext uri="{FF2B5EF4-FFF2-40B4-BE49-F238E27FC236}">
                    <a16:creationId xmlns:a16="http://schemas.microsoft.com/office/drawing/2014/main" id="{5C9D5861-5A45-408A-A25E-61ED661AD75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5" name="Line 16">
                <a:extLst>
                  <a:ext uri="{FF2B5EF4-FFF2-40B4-BE49-F238E27FC236}">
                    <a16:creationId xmlns:a16="http://schemas.microsoft.com/office/drawing/2014/main" id="{DEEF5DD7-13B2-4CBB-A1AE-193A618B0F0A}"/>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6" name="Freeform 17">
                <a:extLst>
                  <a:ext uri="{FF2B5EF4-FFF2-40B4-BE49-F238E27FC236}">
                    <a16:creationId xmlns:a16="http://schemas.microsoft.com/office/drawing/2014/main" id="{3D896DDA-5AD2-4360-9E65-A792131051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7" name="Freeform 18">
                <a:extLst>
                  <a:ext uri="{FF2B5EF4-FFF2-40B4-BE49-F238E27FC236}">
                    <a16:creationId xmlns:a16="http://schemas.microsoft.com/office/drawing/2014/main" id="{C088F3B1-D893-4078-8EAE-6A3776F67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8" name="Freeform 19">
                <a:extLst>
                  <a:ext uri="{FF2B5EF4-FFF2-40B4-BE49-F238E27FC236}">
                    <a16:creationId xmlns:a16="http://schemas.microsoft.com/office/drawing/2014/main" id="{23CCB367-42E1-4DEF-BABD-7457EB9F28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9" name="Freeform 20">
                <a:extLst>
                  <a:ext uri="{FF2B5EF4-FFF2-40B4-BE49-F238E27FC236}">
                    <a16:creationId xmlns:a16="http://schemas.microsoft.com/office/drawing/2014/main" id="{BAFD46CE-CD21-4C8E-8ACE-B1A0B74A904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0" name="Rectangle 21">
                <a:extLst>
                  <a:ext uri="{FF2B5EF4-FFF2-40B4-BE49-F238E27FC236}">
                    <a16:creationId xmlns:a16="http://schemas.microsoft.com/office/drawing/2014/main" id="{23980A26-1FFF-4434-A77C-C5A1C96A54B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41" name="Freeform 22">
                <a:extLst>
                  <a:ext uri="{FF2B5EF4-FFF2-40B4-BE49-F238E27FC236}">
                    <a16:creationId xmlns:a16="http://schemas.microsoft.com/office/drawing/2014/main" id="{AE64C1E5-E917-4222-8080-3EF831FB46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2" name="Freeform 23">
                <a:extLst>
                  <a:ext uri="{FF2B5EF4-FFF2-40B4-BE49-F238E27FC236}">
                    <a16:creationId xmlns:a16="http://schemas.microsoft.com/office/drawing/2014/main" id="{D4D42DE6-99E5-4D28-834E-6601A7DD93A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3" name="Freeform 24">
                <a:extLst>
                  <a:ext uri="{FF2B5EF4-FFF2-40B4-BE49-F238E27FC236}">
                    <a16:creationId xmlns:a16="http://schemas.microsoft.com/office/drawing/2014/main" id="{194304B3-4C44-49E0-A677-19E2DA8CC9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4" name="Freeform 25">
                <a:extLst>
                  <a:ext uri="{FF2B5EF4-FFF2-40B4-BE49-F238E27FC236}">
                    <a16:creationId xmlns:a16="http://schemas.microsoft.com/office/drawing/2014/main" id="{C726387F-F77D-4FB6-A177-1DC6115E849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5" name="Freeform 26">
                <a:extLst>
                  <a:ext uri="{FF2B5EF4-FFF2-40B4-BE49-F238E27FC236}">
                    <a16:creationId xmlns:a16="http://schemas.microsoft.com/office/drawing/2014/main" id="{2F09766D-0653-4646-BA37-8FC23294BA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6" name="Freeform 27">
                <a:extLst>
                  <a:ext uri="{FF2B5EF4-FFF2-40B4-BE49-F238E27FC236}">
                    <a16:creationId xmlns:a16="http://schemas.microsoft.com/office/drawing/2014/main" id="{F50D9867-C9E0-462B-894F-B2F97E26AC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7" name="Freeform 28">
                <a:extLst>
                  <a:ext uri="{FF2B5EF4-FFF2-40B4-BE49-F238E27FC236}">
                    <a16:creationId xmlns:a16="http://schemas.microsoft.com/office/drawing/2014/main" id="{44179987-9B3B-4BC1-9BDA-EC9F30A3794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8" name="Freeform 29">
                <a:extLst>
                  <a:ext uri="{FF2B5EF4-FFF2-40B4-BE49-F238E27FC236}">
                    <a16:creationId xmlns:a16="http://schemas.microsoft.com/office/drawing/2014/main" id="{EF0E5480-8C2D-4FFE-9357-938DF0642B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9" name="Freeform 30">
                <a:extLst>
                  <a:ext uri="{FF2B5EF4-FFF2-40B4-BE49-F238E27FC236}">
                    <a16:creationId xmlns:a16="http://schemas.microsoft.com/office/drawing/2014/main" id="{FDAC2F76-95E6-4EE4-8A26-47CDAE5C6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0" name="Freeform 31">
                <a:extLst>
                  <a:ext uri="{FF2B5EF4-FFF2-40B4-BE49-F238E27FC236}">
                    <a16:creationId xmlns:a16="http://schemas.microsoft.com/office/drawing/2014/main" id="{249EB4AA-5D5B-4A3A-9F2D-6E4EDF2046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grpSp>
          <p:nvGrpSpPr>
            <p:cNvPr id="13" name="Group 12">
              <a:extLst>
                <a:ext uri="{FF2B5EF4-FFF2-40B4-BE49-F238E27FC236}">
                  <a16:creationId xmlns:a16="http://schemas.microsoft.com/office/drawing/2014/main" id="{375D3DC5-0B19-4EA9-A350-6218AC28CDA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4" name="Freeform 32">
                <a:extLst>
                  <a:ext uri="{FF2B5EF4-FFF2-40B4-BE49-F238E27FC236}">
                    <a16:creationId xmlns:a16="http://schemas.microsoft.com/office/drawing/2014/main" id="{86B5A458-9418-4EDA-9B6F-E4754ABA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 name="Freeform 33">
                <a:extLst>
                  <a:ext uri="{FF2B5EF4-FFF2-40B4-BE49-F238E27FC236}">
                    <a16:creationId xmlns:a16="http://schemas.microsoft.com/office/drawing/2014/main" id="{6307D20D-BE6F-4BFD-8A35-230A01AD726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 name="Freeform 34">
                <a:extLst>
                  <a:ext uri="{FF2B5EF4-FFF2-40B4-BE49-F238E27FC236}">
                    <a16:creationId xmlns:a16="http://schemas.microsoft.com/office/drawing/2014/main" id="{37A04039-8217-4B7F-8F43-4039DF087D8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 name="Freeform 35">
                <a:extLst>
                  <a:ext uri="{FF2B5EF4-FFF2-40B4-BE49-F238E27FC236}">
                    <a16:creationId xmlns:a16="http://schemas.microsoft.com/office/drawing/2014/main" id="{CA6CE641-5DEB-4A06-B9C3-B726A334C2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 name="Freeform 36">
                <a:extLst>
                  <a:ext uri="{FF2B5EF4-FFF2-40B4-BE49-F238E27FC236}">
                    <a16:creationId xmlns:a16="http://schemas.microsoft.com/office/drawing/2014/main" id="{D08C7C1C-DF39-4479-94BD-47E71DE422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 name="Freeform 37">
                <a:extLst>
                  <a:ext uri="{FF2B5EF4-FFF2-40B4-BE49-F238E27FC236}">
                    <a16:creationId xmlns:a16="http://schemas.microsoft.com/office/drawing/2014/main" id="{27C5EAA7-E449-48C0-9B14-E677E6ECF8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 name="Freeform 38">
                <a:extLst>
                  <a:ext uri="{FF2B5EF4-FFF2-40B4-BE49-F238E27FC236}">
                    <a16:creationId xmlns:a16="http://schemas.microsoft.com/office/drawing/2014/main" id="{AA6A8A39-39D4-41FE-9974-CB46106A73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 name="Freeform 39">
                <a:extLst>
                  <a:ext uri="{FF2B5EF4-FFF2-40B4-BE49-F238E27FC236}">
                    <a16:creationId xmlns:a16="http://schemas.microsoft.com/office/drawing/2014/main" id="{433C6D82-AE91-4A0C-97C6-34399C908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 name="Freeform 40">
                <a:extLst>
                  <a:ext uri="{FF2B5EF4-FFF2-40B4-BE49-F238E27FC236}">
                    <a16:creationId xmlns:a16="http://schemas.microsoft.com/office/drawing/2014/main" id="{D4C06E36-D233-423A-BC95-5B4D5BE35C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3" name="Rectangle 41">
                <a:extLst>
                  <a:ext uri="{FF2B5EF4-FFF2-40B4-BE49-F238E27FC236}">
                    <a16:creationId xmlns:a16="http://schemas.microsoft.com/office/drawing/2014/main" id="{E1B0EEC1-CF7A-4761-B477-941DB41A83D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grpSp>
      </p:grpSp>
      <p:grpSp>
        <p:nvGrpSpPr>
          <p:cNvPr id="52" name="Group 51">
            <a:extLst>
              <a:ext uri="{FF2B5EF4-FFF2-40B4-BE49-F238E27FC236}">
                <a16:creationId xmlns:a16="http://schemas.microsoft.com/office/drawing/2014/main" id="{9AE4726C-1831-4FE3-9A11-227F0DC2F0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53" name="Rectangle 52">
              <a:extLst>
                <a:ext uri="{FF2B5EF4-FFF2-40B4-BE49-F238E27FC236}">
                  <a16:creationId xmlns:a16="http://schemas.microsoft.com/office/drawing/2014/main" id="{B651D7F7-8C54-448E-A268-1CBFAD87D4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2">
              <a:extLst>
                <a:ext uri="{FF2B5EF4-FFF2-40B4-BE49-F238E27FC236}">
                  <a16:creationId xmlns:a16="http://schemas.microsoft.com/office/drawing/2014/main" id="{E3B56E94-40E1-489A-98B2-A3238D66A064}"/>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pic>
        <p:nvPicPr>
          <p:cNvPr id="4" name="Picture 3" descr="Cardboard dishes on table">
            <a:extLst>
              <a:ext uri="{FF2B5EF4-FFF2-40B4-BE49-F238E27FC236}">
                <a16:creationId xmlns:a16="http://schemas.microsoft.com/office/drawing/2014/main" id="{B9A676CE-FE37-1738-9F82-83C3CEC5599E}"/>
              </a:ext>
            </a:extLst>
          </p:cNvPr>
          <p:cNvPicPr>
            <a:picLocks noChangeAspect="1"/>
          </p:cNvPicPr>
          <p:nvPr/>
        </p:nvPicPr>
        <p:blipFill rotWithShape="1">
          <a:blip r:embed="rId4">
            <a:extLst>
              <a:ext uri="{28A0092B-C50C-407E-A947-70E740481C1C}">
                <a14:useLocalDpi xmlns:a14="http://schemas.microsoft.com/office/drawing/2010/main" val="0"/>
              </a:ext>
            </a:extLst>
          </a:blip>
          <a:srcRect l="32389" r="22492" b="-1"/>
          <a:stretch/>
        </p:blipFill>
        <p:spPr>
          <a:xfrm>
            <a:off x="-5597" y="10"/>
            <a:ext cx="4635583" cy="6857990"/>
          </a:xfrm>
          <a:prstGeom prst="rect">
            <a:avLst/>
          </a:prstGeom>
        </p:spPr>
      </p:pic>
      <p:grpSp>
        <p:nvGrpSpPr>
          <p:cNvPr id="56" name="Group 55">
            <a:extLst>
              <a:ext uri="{FF2B5EF4-FFF2-40B4-BE49-F238E27FC236}">
                <a16:creationId xmlns:a16="http://schemas.microsoft.com/office/drawing/2014/main" id="{E916825F-759B-4F1A-BA80-AF7137691E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57" name="Rectangle 56">
              <a:extLst>
                <a:ext uri="{FF2B5EF4-FFF2-40B4-BE49-F238E27FC236}">
                  <a16:creationId xmlns:a16="http://schemas.microsoft.com/office/drawing/2014/main" id="{0AF64541-DE3B-4DBB-84E1-907956469E5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58" name="Freeform 6">
              <a:extLst>
                <a:ext uri="{FF2B5EF4-FFF2-40B4-BE49-F238E27FC236}">
                  <a16:creationId xmlns:a16="http://schemas.microsoft.com/office/drawing/2014/main" id="{9175DCC0-514A-4CA1-AD9A-1BB0FFF1B4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9" name="Freeform 7">
              <a:extLst>
                <a:ext uri="{FF2B5EF4-FFF2-40B4-BE49-F238E27FC236}">
                  <a16:creationId xmlns:a16="http://schemas.microsoft.com/office/drawing/2014/main" id="{10371924-94D9-48AF-9D5B-6471775BE81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0" name="Rectangle 59">
              <a:extLst>
                <a:ext uri="{FF2B5EF4-FFF2-40B4-BE49-F238E27FC236}">
                  <a16:creationId xmlns:a16="http://schemas.microsoft.com/office/drawing/2014/main" id="{7C964FF9-A41A-438C-A22B-62690C98F1A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61" name="Freeform 9">
              <a:extLst>
                <a:ext uri="{FF2B5EF4-FFF2-40B4-BE49-F238E27FC236}">
                  <a16:creationId xmlns:a16="http://schemas.microsoft.com/office/drawing/2014/main" id="{61716CD6-1875-4567-B3E2-364CD0960D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2" name="Freeform 10">
              <a:extLst>
                <a:ext uri="{FF2B5EF4-FFF2-40B4-BE49-F238E27FC236}">
                  <a16:creationId xmlns:a16="http://schemas.microsoft.com/office/drawing/2014/main" id="{31A293D3-7189-453D-AB91-1291AAFF3D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3" name="Freeform 11">
              <a:extLst>
                <a:ext uri="{FF2B5EF4-FFF2-40B4-BE49-F238E27FC236}">
                  <a16:creationId xmlns:a16="http://schemas.microsoft.com/office/drawing/2014/main" id="{87CB4EFE-58B3-4326-9CFB-A2AFADDFA5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4" name="Freeform 12">
              <a:extLst>
                <a:ext uri="{FF2B5EF4-FFF2-40B4-BE49-F238E27FC236}">
                  <a16:creationId xmlns:a16="http://schemas.microsoft.com/office/drawing/2014/main" id="{249CF4D3-B5A3-4287-BC9D-E9BB8FA6EBB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5" name="Freeform 13">
              <a:extLst>
                <a:ext uri="{FF2B5EF4-FFF2-40B4-BE49-F238E27FC236}">
                  <a16:creationId xmlns:a16="http://schemas.microsoft.com/office/drawing/2014/main" id="{4D2515F2-4D11-41AF-A6B1-7D084BEA9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6" name="Freeform 14">
              <a:extLst>
                <a:ext uri="{FF2B5EF4-FFF2-40B4-BE49-F238E27FC236}">
                  <a16:creationId xmlns:a16="http://schemas.microsoft.com/office/drawing/2014/main" id="{331BCBF4-0DC2-426E-84B3-AE38E403C9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7" name="Freeform 15">
              <a:extLst>
                <a:ext uri="{FF2B5EF4-FFF2-40B4-BE49-F238E27FC236}">
                  <a16:creationId xmlns:a16="http://schemas.microsoft.com/office/drawing/2014/main" id="{EC8AF156-0BE9-437D-A83B-87364146D0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8" name="Freeform 16">
              <a:extLst>
                <a:ext uri="{FF2B5EF4-FFF2-40B4-BE49-F238E27FC236}">
                  <a16:creationId xmlns:a16="http://schemas.microsoft.com/office/drawing/2014/main" id="{AC8CB256-3F62-4406-88F5-CE2421FF25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9" name="Freeform 17">
              <a:extLst>
                <a:ext uri="{FF2B5EF4-FFF2-40B4-BE49-F238E27FC236}">
                  <a16:creationId xmlns:a16="http://schemas.microsoft.com/office/drawing/2014/main" id="{F3E812EB-415E-4B60-B0FB-65386882CE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0" name="Freeform 18">
              <a:extLst>
                <a:ext uri="{FF2B5EF4-FFF2-40B4-BE49-F238E27FC236}">
                  <a16:creationId xmlns:a16="http://schemas.microsoft.com/office/drawing/2014/main" id="{EB4C95D7-8E6D-45EC-8CA1-9123D718E3B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1" name="Freeform 19">
              <a:extLst>
                <a:ext uri="{FF2B5EF4-FFF2-40B4-BE49-F238E27FC236}">
                  <a16:creationId xmlns:a16="http://schemas.microsoft.com/office/drawing/2014/main" id="{83F62FD2-2F62-4495-997C-8BD7F95AB8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2" name="Freeform 20">
              <a:extLst>
                <a:ext uri="{FF2B5EF4-FFF2-40B4-BE49-F238E27FC236}">
                  <a16:creationId xmlns:a16="http://schemas.microsoft.com/office/drawing/2014/main" id="{B7DFE0F9-22A3-4846-8D4E-0D193BD3288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3" name="Freeform 21">
              <a:extLst>
                <a:ext uri="{FF2B5EF4-FFF2-40B4-BE49-F238E27FC236}">
                  <a16:creationId xmlns:a16="http://schemas.microsoft.com/office/drawing/2014/main" id="{244DAF25-7415-491A-9FF6-E04BC2DC2E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4" name="Freeform 22">
              <a:extLst>
                <a:ext uri="{FF2B5EF4-FFF2-40B4-BE49-F238E27FC236}">
                  <a16:creationId xmlns:a16="http://schemas.microsoft.com/office/drawing/2014/main" id="{7ACA3646-863C-4D00-A58A-62C7FE71CE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5" name="Freeform 23">
              <a:extLst>
                <a:ext uri="{FF2B5EF4-FFF2-40B4-BE49-F238E27FC236}">
                  <a16:creationId xmlns:a16="http://schemas.microsoft.com/office/drawing/2014/main" id="{0EA18B38-BD42-45ED-8458-FB205DBC76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6" name="Freeform 24">
              <a:extLst>
                <a:ext uri="{FF2B5EF4-FFF2-40B4-BE49-F238E27FC236}">
                  <a16:creationId xmlns:a16="http://schemas.microsoft.com/office/drawing/2014/main" id="{45302917-5DBE-4CF2-B52F-478F93FDDE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7" name="Freeform 25">
              <a:extLst>
                <a:ext uri="{FF2B5EF4-FFF2-40B4-BE49-F238E27FC236}">
                  <a16:creationId xmlns:a16="http://schemas.microsoft.com/office/drawing/2014/main" id="{8E61E6FD-D40E-479C-ABE9-2B69AE20D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8" name="Freeform 26">
              <a:extLst>
                <a:ext uri="{FF2B5EF4-FFF2-40B4-BE49-F238E27FC236}">
                  <a16:creationId xmlns:a16="http://schemas.microsoft.com/office/drawing/2014/main" id="{2F4DEB4F-F824-48D7-AF9B-B5D905DCD1B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9" name="Freeform 27">
              <a:extLst>
                <a:ext uri="{FF2B5EF4-FFF2-40B4-BE49-F238E27FC236}">
                  <a16:creationId xmlns:a16="http://schemas.microsoft.com/office/drawing/2014/main" id="{F76CFA02-6090-4464-B573-BCA350C90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0" name="Freeform 28">
              <a:extLst>
                <a:ext uri="{FF2B5EF4-FFF2-40B4-BE49-F238E27FC236}">
                  <a16:creationId xmlns:a16="http://schemas.microsoft.com/office/drawing/2014/main" id="{51BE8BEC-76C7-41FE-AB76-35194C2442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1" name="Freeform 29">
              <a:extLst>
                <a:ext uri="{FF2B5EF4-FFF2-40B4-BE49-F238E27FC236}">
                  <a16:creationId xmlns:a16="http://schemas.microsoft.com/office/drawing/2014/main" id="{710F61D4-3B34-45A9-B9B7-CE0373AB49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2" name="Freeform 30">
              <a:extLst>
                <a:ext uri="{FF2B5EF4-FFF2-40B4-BE49-F238E27FC236}">
                  <a16:creationId xmlns:a16="http://schemas.microsoft.com/office/drawing/2014/main" id="{451F080F-4CFB-4626-87CA-BB4CACA1C6F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3" name="Freeform 31">
              <a:extLst>
                <a:ext uri="{FF2B5EF4-FFF2-40B4-BE49-F238E27FC236}">
                  <a16:creationId xmlns:a16="http://schemas.microsoft.com/office/drawing/2014/main" id="{667BBD71-2295-4A66-B76C-F82175C2B0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4" name="Freeform 32">
              <a:extLst>
                <a:ext uri="{FF2B5EF4-FFF2-40B4-BE49-F238E27FC236}">
                  <a16:creationId xmlns:a16="http://schemas.microsoft.com/office/drawing/2014/main" id="{B6644DE8-5BD1-4D5F-B245-0D3A21BCE1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5" name="Rectangle 84">
              <a:extLst>
                <a:ext uri="{FF2B5EF4-FFF2-40B4-BE49-F238E27FC236}">
                  <a16:creationId xmlns:a16="http://schemas.microsoft.com/office/drawing/2014/main" id="{A4DE8FD0-E681-4D9C-85C2-BEA4C2B3A06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86" name="Freeform 34">
              <a:extLst>
                <a:ext uri="{FF2B5EF4-FFF2-40B4-BE49-F238E27FC236}">
                  <a16:creationId xmlns:a16="http://schemas.microsoft.com/office/drawing/2014/main" id="{D46033BD-1026-4388-B926-9D11E1D7C4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7" name="Freeform 35">
              <a:extLst>
                <a:ext uri="{FF2B5EF4-FFF2-40B4-BE49-F238E27FC236}">
                  <a16:creationId xmlns:a16="http://schemas.microsoft.com/office/drawing/2014/main" id="{1FA74D4C-2E28-42C5-A7FA-3C7D6BD8B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8" name="Freeform 36">
              <a:extLst>
                <a:ext uri="{FF2B5EF4-FFF2-40B4-BE49-F238E27FC236}">
                  <a16:creationId xmlns:a16="http://schemas.microsoft.com/office/drawing/2014/main" id="{FADF7B3F-903C-456C-983E-C9868DDAB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9" name="Freeform 37">
              <a:extLst>
                <a:ext uri="{FF2B5EF4-FFF2-40B4-BE49-F238E27FC236}">
                  <a16:creationId xmlns:a16="http://schemas.microsoft.com/office/drawing/2014/main" id="{033F8698-1549-44AD-8DAD-0055D7B807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0" name="Freeform 38">
              <a:extLst>
                <a:ext uri="{FF2B5EF4-FFF2-40B4-BE49-F238E27FC236}">
                  <a16:creationId xmlns:a16="http://schemas.microsoft.com/office/drawing/2014/main" id="{F1BDD4B6-46FD-4048-ADF1-32EADD9E5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1" name="Freeform 39">
              <a:extLst>
                <a:ext uri="{FF2B5EF4-FFF2-40B4-BE49-F238E27FC236}">
                  <a16:creationId xmlns:a16="http://schemas.microsoft.com/office/drawing/2014/main" id="{E7F387A7-B3BF-4B1A-BFCA-2D21AD3DFE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2" name="Freeform 40">
              <a:extLst>
                <a:ext uri="{FF2B5EF4-FFF2-40B4-BE49-F238E27FC236}">
                  <a16:creationId xmlns:a16="http://schemas.microsoft.com/office/drawing/2014/main" id="{7A1B6BC8-EA82-459D-A0E0-4EBE394E71F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3" name="Freeform 41">
              <a:extLst>
                <a:ext uri="{FF2B5EF4-FFF2-40B4-BE49-F238E27FC236}">
                  <a16:creationId xmlns:a16="http://schemas.microsoft.com/office/drawing/2014/main" id="{8B94E190-DDC2-4545-906F-A1699BD73D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4" name="Freeform 42">
              <a:extLst>
                <a:ext uri="{FF2B5EF4-FFF2-40B4-BE49-F238E27FC236}">
                  <a16:creationId xmlns:a16="http://schemas.microsoft.com/office/drawing/2014/main" id="{D9807239-A5BA-4BB3-9194-BCE3B2F21C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5" name="Freeform 43">
              <a:extLst>
                <a:ext uri="{FF2B5EF4-FFF2-40B4-BE49-F238E27FC236}">
                  <a16:creationId xmlns:a16="http://schemas.microsoft.com/office/drawing/2014/main" id="{04D300FD-DC53-4375-8981-09EA63BCF1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6" name="Freeform 44">
              <a:extLst>
                <a:ext uri="{FF2B5EF4-FFF2-40B4-BE49-F238E27FC236}">
                  <a16:creationId xmlns:a16="http://schemas.microsoft.com/office/drawing/2014/main" id="{1DF83FFD-4C16-41FD-928F-6E88AFC451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7" name="Rectangle 96">
              <a:extLst>
                <a:ext uri="{FF2B5EF4-FFF2-40B4-BE49-F238E27FC236}">
                  <a16:creationId xmlns:a16="http://schemas.microsoft.com/office/drawing/2014/main" id="{A5B4BC2F-B667-462B-99D8-0C433124ABD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98" name="Freeform 46">
              <a:extLst>
                <a:ext uri="{FF2B5EF4-FFF2-40B4-BE49-F238E27FC236}">
                  <a16:creationId xmlns:a16="http://schemas.microsoft.com/office/drawing/2014/main" id="{0CBD9EFB-AC61-4674-B75A-56449003CC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9" name="Freeform 47">
              <a:extLst>
                <a:ext uri="{FF2B5EF4-FFF2-40B4-BE49-F238E27FC236}">
                  <a16:creationId xmlns:a16="http://schemas.microsoft.com/office/drawing/2014/main" id="{1AD4BBB0-F6A7-451F-BE09-DF619F38EB7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0" name="Freeform 48">
              <a:extLst>
                <a:ext uri="{FF2B5EF4-FFF2-40B4-BE49-F238E27FC236}">
                  <a16:creationId xmlns:a16="http://schemas.microsoft.com/office/drawing/2014/main" id="{A258B285-AE5E-473A-AA72-3C95E1D83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1" name="Freeform 49">
              <a:extLst>
                <a:ext uri="{FF2B5EF4-FFF2-40B4-BE49-F238E27FC236}">
                  <a16:creationId xmlns:a16="http://schemas.microsoft.com/office/drawing/2014/main" id="{7BEEDDE5-CB8A-4DF9-858F-4D9462D955A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2" name="Freeform 50">
              <a:extLst>
                <a:ext uri="{FF2B5EF4-FFF2-40B4-BE49-F238E27FC236}">
                  <a16:creationId xmlns:a16="http://schemas.microsoft.com/office/drawing/2014/main" id="{DA1C731B-9B66-4D65-BF47-04B118107B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3" name="Freeform 51">
              <a:extLst>
                <a:ext uri="{FF2B5EF4-FFF2-40B4-BE49-F238E27FC236}">
                  <a16:creationId xmlns:a16="http://schemas.microsoft.com/office/drawing/2014/main" id="{58DBFEC6-C6DC-4B7A-934F-5A79EC3280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4" name="Freeform 52">
              <a:extLst>
                <a:ext uri="{FF2B5EF4-FFF2-40B4-BE49-F238E27FC236}">
                  <a16:creationId xmlns:a16="http://schemas.microsoft.com/office/drawing/2014/main" id="{9948D8CB-2DBE-4E48-98EA-DF9E2666A2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5" name="Freeform 53">
              <a:extLst>
                <a:ext uri="{FF2B5EF4-FFF2-40B4-BE49-F238E27FC236}">
                  <a16:creationId xmlns:a16="http://schemas.microsoft.com/office/drawing/2014/main" id="{56AB69F6-9F0B-4AB6-BCA8-AA2FD69E99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6" name="Freeform 54">
              <a:extLst>
                <a:ext uri="{FF2B5EF4-FFF2-40B4-BE49-F238E27FC236}">
                  <a16:creationId xmlns:a16="http://schemas.microsoft.com/office/drawing/2014/main" id="{0E7FB426-288D-4B0B-B73B-10CCC0EF41E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7" name="Freeform 55">
              <a:extLst>
                <a:ext uri="{FF2B5EF4-FFF2-40B4-BE49-F238E27FC236}">
                  <a16:creationId xmlns:a16="http://schemas.microsoft.com/office/drawing/2014/main" id="{A5C59C6B-46C9-48C9-9F57-2EE738B53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8" name="Freeform 56">
              <a:extLst>
                <a:ext uri="{FF2B5EF4-FFF2-40B4-BE49-F238E27FC236}">
                  <a16:creationId xmlns:a16="http://schemas.microsoft.com/office/drawing/2014/main" id="{7CE85F33-17DC-4273-B06F-D171094449D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9" name="Freeform 57">
              <a:extLst>
                <a:ext uri="{FF2B5EF4-FFF2-40B4-BE49-F238E27FC236}">
                  <a16:creationId xmlns:a16="http://schemas.microsoft.com/office/drawing/2014/main" id="{5CD001CF-F2C4-4810-A8D9-679F9F89E5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0" name="Freeform 58">
              <a:extLst>
                <a:ext uri="{FF2B5EF4-FFF2-40B4-BE49-F238E27FC236}">
                  <a16:creationId xmlns:a16="http://schemas.microsoft.com/office/drawing/2014/main" id="{69F4BCDD-D153-40D2-8DD1-2509EE0CE4C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sp>
        <p:nvSpPr>
          <p:cNvPr id="2" name="TextBox 1">
            <a:extLst>
              <a:ext uri="{FF2B5EF4-FFF2-40B4-BE49-F238E27FC236}">
                <a16:creationId xmlns:a16="http://schemas.microsoft.com/office/drawing/2014/main" id="{EADD5589-3951-E1D3-35AC-93168D2A51F0}"/>
              </a:ext>
            </a:extLst>
          </p:cNvPr>
          <p:cNvSpPr txBox="1"/>
          <p:nvPr/>
        </p:nvSpPr>
        <p:spPr>
          <a:xfrm>
            <a:off x="4967287" y="541265"/>
            <a:ext cx="6962776" cy="6054797"/>
          </a:xfrm>
          <a:prstGeom prst="rect">
            <a:avLst/>
          </a:prstGeom>
        </p:spPr>
        <p:txBody>
          <a:bodyPr vert="horz" lIns="91440" tIns="45720" rIns="91440" bIns="45720" rtlCol="0">
            <a:normAutofit lnSpcReduction="10000"/>
          </a:bodyPr>
          <a:lstStyle/>
          <a:p>
            <a:pPr defTabSz="914400">
              <a:lnSpc>
                <a:spcPct val="110000"/>
              </a:lnSpc>
              <a:spcAft>
                <a:spcPts val="600"/>
              </a:spcAft>
              <a:buSzPct val="125000"/>
            </a:pPr>
            <a:r>
              <a:rPr lang="en-US" sz="2800" dirty="0"/>
              <a:t>Sustainability in London</a:t>
            </a:r>
          </a:p>
          <a:p>
            <a:pPr defTabSz="914400">
              <a:lnSpc>
                <a:spcPct val="110000"/>
              </a:lnSpc>
              <a:spcAft>
                <a:spcPts val="600"/>
              </a:spcAft>
              <a:buSzPct val="125000"/>
            </a:pPr>
            <a:r>
              <a:rPr lang="en-US" sz="1200" dirty="0"/>
              <a:t>Getting here </a:t>
            </a:r>
          </a:p>
          <a:p>
            <a:pPr defTabSz="914400">
              <a:lnSpc>
                <a:spcPct val="110000"/>
              </a:lnSpc>
              <a:spcAft>
                <a:spcPts val="600"/>
              </a:spcAft>
              <a:buSzPct val="125000"/>
            </a:pPr>
            <a:r>
              <a:rPr lang="en-US" sz="1200" dirty="0"/>
              <a:t>London Heathrow Airport is the largest user of sustainable aviation fuel (SAF) in the world, with incentives in place encouraging more airlines to switch to SAF. Similarly, London City Airport is committed to becoming the city's first net zero airport and is ensuring sustainability is the cornerstone of its expansion plans. Additionally, low-carbon rail links to mainland Europe make the city easily accessible.</a:t>
            </a:r>
          </a:p>
          <a:p>
            <a:pPr defTabSz="914400">
              <a:lnSpc>
                <a:spcPct val="110000"/>
              </a:lnSpc>
              <a:spcAft>
                <a:spcPts val="600"/>
              </a:spcAft>
              <a:buSzPct val="125000"/>
            </a:pPr>
            <a:r>
              <a:rPr lang="en-US" sz="1200" dirty="0"/>
              <a:t>Travel and transport within London  </a:t>
            </a:r>
          </a:p>
          <a:p>
            <a:pPr defTabSz="914400">
              <a:lnSpc>
                <a:spcPct val="110000"/>
              </a:lnSpc>
              <a:spcAft>
                <a:spcPts val="600"/>
              </a:spcAft>
              <a:buSzPct val="125000"/>
            </a:pPr>
            <a:r>
              <a:rPr lang="en-US" sz="1200" dirty="0"/>
              <a:t>The extensive Tube network, 807 electric and 4,661 hybrid buses, 20 hydrogen-</a:t>
            </a:r>
            <a:r>
              <a:rPr lang="en-US" sz="1200" dirty="0" err="1"/>
              <a:t>fuelled</a:t>
            </a:r>
            <a:r>
              <a:rPr lang="en-US" sz="1200" dirty="0"/>
              <a:t> double-decker vehicles and 4,400 electric taxis all make London a city of sustainable transport options. Recent innovations include London's Elizabeth line, which is more carbon efficient than the rest of the Tube, and the rollout of Uber Green, which allows passengers to book rides in 100% electric vehicles.</a:t>
            </a:r>
          </a:p>
          <a:p>
            <a:pPr defTabSz="914400">
              <a:lnSpc>
                <a:spcPct val="110000"/>
              </a:lnSpc>
              <a:spcAft>
                <a:spcPts val="600"/>
              </a:spcAft>
              <a:buSzPct val="125000"/>
            </a:pPr>
            <a:r>
              <a:rPr lang="en-US" sz="1200" dirty="0"/>
              <a:t>Green space</a:t>
            </a:r>
          </a:p>
          <a:p>
            <a:pPr defTabSz="914400">
              <a:lnSpc>
                <a:spcPct val="110000"/>
              </a:lnSpc>
              <a:spcAft>
                <a:spcPts val="600"/>
              </a:spcAft>
              <a:buSzPct val="125000"/>
            </a:pPr>
            <a:r>
              <a:rPr lang="en-US" sz="1200" dirty="0"/>
              <a:t>London is the world’s first National Park City. At present, 45% of the city is open green space, with plans to increase this to 50% by 2050. The capital is a city for walkers, cyclists, and public transport users.</a:t>
            </a:r>
          </a:p>
          <a:p>
            <a:pPr defTabSz="914400">
              <a:lnSpc>
                <a:spcPct val="110000"/>
              </a:lnSpc>
              <a:spcAft>
                <a:spcPts val="600"/>
              </a:spcAft>
              <a:buSzPct val="125000"/>
            </a:pPr>
            <a:r>
              <a:rPr lang="en-US" sz="1200" dirty="0"/>
              <a:t>Hotels and venues leading the way</a:t>
            </a:r>
          </a:p>
          <a:p>
            <a:pPr defTabSz="914400">
              <a:lnSpc>
                <a:spcPct val="110000"/>
              </a:lnSpc>
              <a:spcAft>
                <a:spcPts val="600"/>
              </a:spcAft>
              <a:buSzPct val="125000"/>
            </a:pPr>
            <a:r>
              <a:rPr lang="en-US" sz="1200" dirty="0"/>
              <a:t>The Green Tourism scheme champions the hotels and hospitality venues </a:t>
            </a:r>
            <a:r>
              <a:rPr lang="en-US" sz="1200" dirty="0" err="1"/>
              <a:t>prioritising</a:t>
            </a:r>
            <a:r>
              <a:rPr lang="en-US" sz="1200" dirty="0"/>
              <a:t> sustainability. Its 120+ members include gold award-winning hotel groups and iconic conference </a:t>
            </a:r>
            <a:r>
              <a:rPr lang="en-US" sz="1200" dirty="0" err="1"/>
              <a:t>centres</a:t>
            </a:r>
            <a:r>
              <a:rPr lang="en-US" sz="1200" dirty="0"/>
              <a:t>.</a:t>
            </a:r>
          </a:p>
          <a:p>
            <a:pPr defTabSz="914400">
              <a:lnSpc>
                <a:spcPct val="110000"/>
              </a:lnSpc>
              <a:spcAft>
                <a:spcPts val="600"/>
              </a:spcAft>
              <a:buSzPct val="125000"/>
            </a:pPr>
            <a:r>
              <a:rPr lang="en-US" sz="1200" dirty="0"/>
              <a:t>Eco-conscious event spaces</a:t>
            </a:r>
          </a:p>
          <a:p>
            <a:pPr defTabSz="914400">
              <a:lnSpc>
                <a:spcPct val="110000"/>
              </a:lnSpc>
              <a:spcAft>
                <a:spcPts val="600"/>
              </a:spcAft>
              <a:buSzPct val="125000"/>
            </a:pPr>
            <a:r>
              <a:rPr lang="en-US" sz="1200" dirty="0"/>
              <a:t>Major London events venues, including </a:t>
            </a:r>
            <a:r>
              <a:rPr lang="en-US" sz="1200" dirty="0" err="1"/>
              <a:t>ExCeL</a:t>
            </a:r>
            <a:r>
              <a:rPr lang="en-US" sz="1200" dirty="0"/>
              <a:t> London and Olympia London, are accredited for their commitment to reducing the environmental impact of the events they host.</a:t>
            </a:r>
          </a:p>
          <a:p>
            <a:pPr defTabSz="914400">
              <a:lnSpc>
                <a:spcPct val="110000"/>
              </a:lnSpc>
              <a:spcAft>
                <a:spcPts val="600"/>
              </a:spcAft>
              <a:buSzPct val="125000"/>
            </a:pPr>
            <a:r>
              <a:rPr lang="en-US" sz="1200" dirty="0"/>
              <a:t>Food waste</a:t>
            </a:r>
          </a:p>
          <a:p>
            <a:pPr defTabSz="914400">
              <a:lnSpc>
                <a:spcPct val="110000"/>
              </a:lnSpc>
              <a:spcAft>
                <a:spcPts val="600"/>
              </a:spcAft>
              <a:buSzPct val="125000"/>
            </a:pPr>
            <a:r>
              <a:rPr lang="en-US" sz="1200" dirty="0"/>
              <a:t>London’s caterers can provide locally sourced, sustainable food and drink options for small and large-scale events. Partnerships with redistribution projects and waste-reducing initiatives help to </a:t>
            </a:r>
            <a:r>
              <a:rPr lang="en-US" sz="1200" dirty="0" err="1"/>
              <a:t>minimise</a:t>
            </a:r>
            <a:r>
              <a:rPr lang="en-US" sz="1200" dirty="0"/>
              <a:t> unnecessary excess and expenditure.</a:t>
            </a:r>
          </a:p>
          <a:p>
            <a:pPr defTabSz="914400">
              <a:lnSpc>
                <a:spcPct val="110000"/>
              </a:lnSpc>
              <a:spcAft>
                <a:spcPts val="600"/>
              </a:spcAft>
              <a:buSzPct val="125000"/>
            </a:pPr>
            <a:r>
              <a:rPr lang="en-US" sz="1200" dirty="0"/>
              <a:t>Reference: London Convention Bureau</a:t>
            </a:r>
          </a:p>
        </p:txBody>
      </p:sp>
    </p:spTree>
    <p:extLst>
      <p:ext uri="{BB962C8B-B14F-4D97-AF65-F5344CB8AC3E}">
        <p14:creationId xmlns:p14="http://schemas.microsoft.com/office/powerpoint/2010/main" val="11493805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59FACE42-44B0-4185-8ED4-9043A78C86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nvGrpSpPr>
          <p:cNvPr id="11" name="Group 10">
            <a:extLst>
              <a:ext uri="{FF2B5EF4-FFF2-40B4-BE49-F238E27FC236}">
                <a16:creationId xmlns:a16="http://schemas.microsoft.com/office/drawing/2014/main" id="{A838DBA2-246D-4087-AE0A-6EA2B4B65A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2" name="Group 11">
              <a:extLst>
                <a:ext uri="{FF2B5EF4-FFF2-40B4-BE49-F238E27FC236}">
                  <a16:creationId xmlns:a16="http://schemas.microsoft.com/office/drawing/2014/main" id="{B4406F95-9579-494D-BE1E-A012A7F4CB3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4" name="Rectangle 5">
                <a:extLst>
                  <a:ext uri="{FF2B5EF4-FFF2-40B4-BE49-F238E27FC236}">
                    <a16:creationId xmlns:a16="http://schemas.microsoft.com/office/drawing/2014/main" id="{4C8D671A-5C73-44CA-B6D0-7F3BC195BA6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25" name="Freeform 6">
                <a:extLst>
                  <a:ext uri="{FF2B5EF4-FFF2-40B4-BE49-F238E27FC236}">
                    <a16:creationId xmlns:a16="http://schemas.microsoft.com/office/drawing/2014/main" id="{F0DB3AC8-B5AD-4004-B0B9-74B58BECA0C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6" name="Freeform 7">
                <a:extLst>
                  <a:ext uri="{FF2B5EF4-FFF2-40B4-BE49-F238E27FC236}">
                    <a16:creationId xmlns:a16="http://schemas.microsoft.com/office/drawing/2014/main" id="{F3B2C8F3-E236-45B2-B2E1-8460F8FD6D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7" name="Freeform 8">
                <a:extLst>
                  <a:ext uri="{FF2B5EF4-FFF2-40B4-BE49-F238E27FC236}">
                    <a16:creationId xmlns:a16="http://schemas.microsoft.com/office/drawing/2014/main" id="{761EE3AC-0BC2-4A29-AD58-5CB0EEFF96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8" name="Freeform 9">
                <a:extLst>
                  <a:ext uri="{FF2B5EF4-FFF2-40B4-BE49-F238E27FC236}">
                    <a16:creationId xmlns:a16="http://schemas.microsoft.com/office/drawing/2014/main" id="{38DC43BE-83DD-43F3-A21F-9B58B1074F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 name="Freeform 10">
                <a:extLst>
                  <a:ext uri="{FF2B5EF4-FFF2-40B4-BE49-F238E27FC236}">
                    <a16:creationId xmlns:a16="http://schemas.microsoft.com/office/drawing/2014/main" id="{112583CE-53E8-48F6-9F71-25A32BFD6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 name="Freeform 11">
                <a:extLst>
                  <a:ext uri="{FF2B5EF4-FFF2-40B4-BE49-F238E27FC236}">
                    <a16:creationId xmlns:a16="http://schemas.microsoft.com/office/drawing/2014/main" id="{229A7966-2C4F-4334-8FB7-08521F984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 name="Freeform 12">
                <a:extLst>
                  <a:ext uri="{FF2B5EF4-FFF2-40B4-BE49-F238E27FC236}">
                    <a16:creationId xmlns:a16="http://schemas.microsoft.com/office/drawing/2014/main" id="{656FCF6A-DF5B-42AA-83C4-22CD7B9947D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 name="Freeform 13">
                <a:extLst>
                  <a:ext uri="{FF2B5EF4-FFF2-40B4-BE49-F238E27FC236}">
                    <a16:creationId xmlns:a16="http://schemas.microsoft.com/office/drawing/2014/main" id="{E908B3EE-F31D-4E8D-BF3C-71F5B35F02F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 name="Freeform 14">
                <a:extLst>
                  <a:ext uri="{FF2B5EF4-FFF2-40B4-BE49-F238E27FC236}">
                    <a16:creationId xmlns:a16="http://schemas.microsoft.com/office/drawing/2014/main" id="{DA9F96D7-B42C-4F80-8F26-72388FE0C2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4" name="Freeform 15">
                <a:extLst>
                  <a:ext uri="{FF2B5EF4-FFF2-40B4-BE49-F238E27FC236}">
                    <a16:creationId xmlns:a16="http://schemas.microsoft.com/office/drawing/2014/main" id="{5C9D5861-5A45-408A-A25E-61ED661AD75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5" name="Line 16">
                <a:extLst>
                  <a:ext uri="{FF2B5EF4-FFF2-40B4-BE49-F238E27FC236}">
                    <a16:creationId xmlns:a16="http://schemas.microsoft.com/office/drawing/2014/main" id="{DEEF5DD7-13B2-4CBB-A1AE-193A618B0F0A}"/>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6" name="Freeform 17">
                <a:extLst>
                  <a:ext uri="{FF2B5EF4-FFF2-40B4-BE49-F238E27FC236}">
                    <a16:creationId xmlns:a16="http://schemas.microsoft.com/office/drawing/2014/main" id="{3D896DDA-5AD2-4360-9E65-A792131051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7" name="Freeform 18">
                <a:extLst>
                  <a:ext uri="{FF2B5EF4-FFF2-40B4-BE49-F238E27FC236}">
                    <a16:creationId xmlns:a16="http://schemas.microsoft.com/office/drawing/2014/main" id="{C088F3B1-D893-4078-8EAE-6A3776F67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8" name="Freeform 19">
                <a:extLst>
                  <a:ext uri="{FF2B5EF4-FFF2-40B4-BE49-F238E27FC236}">
                    <a16:creationId xmlns:a16="http://schemas.microsoft.com/office/drawing/2014/main" id="{23CCB367-42E1-4DEF-BABD-7457EB9F28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9" name="Freeform 20">
                <a:extLst>
                  <a:ext uri="{FF2B5EF4-FFF2-40B4-BE49-F238E27FC236}">
                    <a16:creationId xmlns:a16="http://schemas.microsoft.com/office/drawing/2014/main" id="{BAFD46CE-CD21-4C8E-8ACE-B1A0B74A904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0" name="Rectangle 21">
                <a:extLst>
                  <a:ext uri="{FF2B5EF4-FFF2-40B4-BE49-F238E27FC236}">
                    <a16:creationId xmlns:a16="http://schemas.microsoft.com/office/drawing/2014/main" id="{23980A26-1FFF-4434-A77C-C5A1C96A54B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41" name="Freeform 22">
                <a:extLst>
                  <a:ext uri="{FF2B5EF4-FFF2-40B4-BE49-F238E27FC236}">
                    <a16:creationId xmlns:a16="http://schemas.microsoft.com/office/drawing/2014/main" id="{AE64C1E5-E917-4222-8080-3EF831FB46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2" name="Freeform 23">
                <a:extLst>
                  <a:ext uri="{FF2B5EF4-FFF2-40B4-BE49-F238E27FC236}">
                    <a16:creationId xmlns:a16="http://schemas.microsoft.com/office/drawing/2014/main" id="{D4D42DE6-99E5-4D28-834E-6601A7DD93A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3" name="Freeform 24">
                <a:extLst>
                  <a:ext uri="{FF2B5EF4-FFF2-40B4-BE49-F238E27FC236}">
                    <a16:creationId xmlns:a16="http://schemas.microsoft.com/office/drawing/2014/main" id="{194304B3-4C44-49E0-A677-19E2DA8CC9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4" name="Freeform 25">
                <a:extLst>
                  <a:ext uri="{FF2B5EF4-FFF2-40B4-BE49-F238E27FC236}">
                    <a16:creationId xmlns:a16="http://schemas.microsoft.com/office/drawing/2014/main" id="{C726387F-F77D-4FB6-A177-1DC6115E849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5" name="Freeform 26">
                <a:extLst>
                  <a:ext uri="{FF2B5EF4-FFF2-40B4-BE49-F238E27FC236}">
                    <a16:creationId xmlns:a16="http://schemas.microsoft.com/office/drawing/2014/main" id="{2F09766D-0653-4646-BA37-8FC23294BA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6" name="Freeform 27">
                <a:extLst>
                  <a:ext uri="{FF2B5EF4-FFF2-40B4-BE49-F238E27FC236}">
                    <a16:creationId xmlns:a16="http://schemas.microsoft.com/office/drawing/2014/main" id="{F50D9867-C9E0-462B-894F-B2F97E26AC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7" name="Freeform 28">
                <a:extLst>
                  <a:ext uri="{FF2B5EF4-FFF2-40B4-BE49-F238E27FC236}">
                    <a16:creationId xmlns:a16="http://schemas.microsoft.com/office/drawing/2014/main" id="{44179987-9B3B-4BC1-9BDA-EC9F30A3794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8" name="Freeform 29">
                <a:extLst>
                  <a:ext uri="{FF2B5EF4-FFF2-40B4-BE49-F238E27FC236}">
                    <a16:creationId xmlns:a16="http://schemas.microsoft.com/office/drawing/2014/main" id="{EF0E5480-8C2D-4FFE-9357-938DF0642B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9" name="Freeform 30">
                <a:extLst>
                  <a:ext uri="{FF2B5EF4-FFF2-40B4-BE49-F238E27FC236}">
                    <a16:creationId xmlns:a16="http://schemas.microsoft.com/office/drawing/2014/main" id="{FDAC2F76-95E6-4EE4-8A26-47CDAE5C6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0" name="Freeform 31">
                <a:extLst>
                  <a:ext uri="{FF2B5EF4-FFF2-40B4-BE49-F238E27FC236}">
                    <a16:creationId xmlns:a16="http://schemas.microsoft.com/office/drawing/2014/main" id="{249EB4AA-5D5B-4A3A-9F2D-6E4EDF2046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grpSp>
          <p:nvGrpSpPr>
            <p:cNvPr id="13" name="Group 12">
              <a:extLst>
                <a:ext uri="{FF2B5EF4-FFF2-40B4-BE49-F238E27FC236}">
                  <a16:creationId xmlns:a16="http://schemas.microsoft.com/office/drawing/2014/main" id="{375D3DC5-0B19-4EA9-A350-6218AC28CDA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4" name="Freeform 32">
                <a:extLst>
                  <a:ext uri="{FF2B5EF4-FFF2-40B4-BE49-F238E27FC236}">
                    <a16:creationId xmlns:a16="http://schemas.microsoft.com/office/drawing/2014/main" id="{86B5A458-9418-4EDA-9B6F-E4754ABA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 name="Freeform 33">
                <a:extLst>
                  <a:ext uri="{FF2B5EF4-FFF2-40B4-BE49-F238E27FC236}">
                    <a16:creationId xmlns:a16="http://schemas.microsoft.com/office/drawing/2014/main" id="{6307D20D-BE6F-4BFD-8A35-230A01AD726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 name="Freeform 34">
                <a:extLst>
                  <a:ext uri="{FF2B5EF4-FFF2-40B4-BE49-F238E27FC236}">
                    <a16:creationId xmlns:a16="http://schemas.microsoft.com/office/drawing/2014/main" id="{37A04039-8217-4B7F-8F43-4039DF087D8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 name="Freeform 35">
                <a:extLst>
                  <a:ext uri="{FF2B5EF4-FFF2-40B4-BE49-F238E27FC236}">
                    <a16:creationId xmlns:a16="http://schemas.microsoft.com/office/drawing/2014/main" id="{CA6CE641-5DEB-4A06-B9C3-B726A334C2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 name="Freeform 36">
                <a:extLst>
                  <a:ext uri="{FF2B5EF4-FFF2-40B4-BE49-F238E27FC236}">
                    <a16:creationId xmlns:a16="http://schemas.microsoft.com/office/drawing/2014/main" id="{D08C7C1C-DF39-4479-94BD-47E71DE422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 name="Freeform 37">
                <a:extLst>
                  <a:ext uri="{FF2B5EF4-FFF2-40B4-BE49-F238E27FC236}">
                    <a16:creationId xmlns:a16="http://schemas.microsoft.com/office/drawing/2014/main" id="{27C5EAA7-E449-48C0-9B14-E677E6ECF8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 name="Freeform 38">
                <a:extLst>
                  <a:ext uri="{FF2B5EF4-FFF2-40B4-BE49-F238E27FC236}">
                    <a16:creationId xmlns:a16="http://schemas.microsoft.com/office/drawing/2014/main" id="{AA6A8A39-39D4-41FE-9974-CB46106A73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 name="Freeform 39">
                <a:extLst>
                  <a:ext uri="{FF2B5EF4-FFF2-40B4-BE49-F238E27FC236}">
                    <a16:creationId xmlns:a16="http://schemas.microsoft.com/office/drawing/2014/main" id="{433C6D82-AE91-4A0C-97C6-34399C908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 name="Freeform 40">
                <a:extLst>
                  <a:ext uri="{FF2B5EF4-FFF2-40B4-BE49-F238E27FC236}">
                    <a16:creationId xmlns:a16="http://schemas.microsoft.com/office/drawing/2014/main" id="{D4C06E36-D233-423A-BC95-5B4D5BE35C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3" name="Rectangle 41">
                <a:extLst>
                  <a:ext uri="{FF2B5EF4-FFF2-40B4-BE49-F238E27FC236}">
                    <a16:creationId xmlns:a16="http://schemas.microsoft.com/office/drawing/2014/main" id="{E1B0EEC1-CF7A-4761-B477-941DB41A83D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grpSp>
      </p:grpSp>
      <p:grpSp>
        <p:nvGrpSpPr>
          <p:cNvPr id="52" name="Group 51">
            <a:extLst>
              <a:ext uri="{FF2B5EF4-FFF2-40B4-BE49-F238E27FC236}">
                <a16:creationId xmlns:a16="http://schemas.microsoft.com/office/drawing/2014/main" id="{9AE4726C-1831-4FE3-9A11-227F0DC2F0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53" name="Rectangle 52">
              <a:extLst>
                <a:ext uri="{FF2B5EF4-FFF2-40B4-BE49-F238E27FC236}">
                  <a16:creationId xmlns:a16="http://schemas.microsoft.com/office/drawing/2014/main" id="{B651D7F7-8C54-448E-A268-1CBFAD87D4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2">
              <a:extLst>
                <a:ext uri="{FF2B5EF4-FFF2-40B4-BE49-F238E27FC236}">
                  <a16:creationId xmlns:a16="http://schemas.microsoft.com/office/drawing/2014/main" id="{E3B56E94-40E1-489A-98B2-A3238D66A064}"/>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pic>
        <p:nvPicPr>
          <p:cNvPr id="4" name="Picture 3" descr="A picture containing text&#10;&#10;Description automatically generated">
            <a:extLst>
              <a:ext uri="{FF2B5EF4-FFF2-40B4-BE49-F238E27FC236}">
                <a16:creationId xmlns:a16="http://schemas.microsoft.com/office/drawing/2014/main" id="{193B55EC-1933-47EF-BB54-82DF7ECED64F}"/>
              </a:ext>
            </a:extLst>
          </p:cNvPr>
          <p:cNvPicPr>
            <a:picLocks noChangeAspect="1"/>
          </p:cNvPicPr>
          <p:nvPr/>
        </p:nvPicPr>
        <p:blipFill rotWithShape="1">
          <a:blip r:embed="rId4">
            <a:extLst>
              <a:ext uri="{28A0092B-C50C-407E-A947-70E740481C1C}">
                <a14:useLocalDpi xmlns:a14="http://schemas.microsoft.com/office/drawing/2010/main" val="0"/>
              </a:ext>
            </a:extLst>
          </a:blip>
          <a:srcRect t="6057" r="-2" b="-2"/>
          <a:stretch/>
        </p:blipFill>
        <p:spPr>
          <a:xfrm>
            <a:off x="-5597" y="10"/>
            <a:ext cx="4635583" cy="6857990"/>
          </a:xfrm>
          <a:prstGeom prst="rect">
            <a:avLst/>
          </a:prstGeom>
        </p:spPr>
      </p:pic>
      <p:grpSp>
        <p:nvGrpSpPr>
          <p:cNvPr id="56" name="Group 55">
            <a:extLst>
              <a:ext uri="{FF2B5EF4-FFF2-40B4-BE49-F238E27FC236}">
                <a16:creationId xmlns:a16="http://schemas.microsoft.com/office/drawing/2014/main" id="{E916825F-759B-4F1A-BA80-AF7137691E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57" name="Rectangle 56">
              <a:extLst>
                <a:ext uri="{FF2B5EF4-FFF2-40B4-BE49-F238E27FC236}">
                  <a16:creationId xmlns:a16="http://schemas.microsoft.com/office/drawing/2014/main" id="{0AF64541-DE3B-4DBB-84E1-907956469E5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58" name="Freeform 6">
              <a:extLst>
                <a:ext uri="{FF2B5EF4-FFF2-40B4-BE49-F238E27FC236}">
                  <a16:creationId xmlns:a16="http://schemas.microsoft.com/office/drawing/2014/main" id="{9175DCC0-514A-4CA1-AD9A-1BB0FFF1B4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9" name="Freeform 7">
              <a:extLst>
                <a:ext uri="{FF2B5EF4-FFF2-40B4-BE49-F238E27FC236}">
                  <a16:creationId xmlns:a16="http://schemas.microsoft.com/office/drawing/2014/main" id="{10371924-94D9-48AF-9D5B-6471775BE81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0" name="Rectangle 59">
              <a:extLst>
                <a:ext uri="{FF2B5EF4-FFF2-40B4-BE49-F238E27FC236}">
                  <a16:creationId xmlns:a16="http://schemas.microsoft.com/office/drawing/2014/main" id="{7C964FF9-A41A-438C-A22B-62690C98F1A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61" name="Freeform 9">
              <a:extLst>
                <a:ext uri="{FF2B5EF4-FFF2-40B4-BE49-F238E27FC236}">
                  <a16:creationId xmlns:a16="http://schemas.microsoft.com/office/drawing/2014/main" id="{61716CD6-1875-4567-B3E2-364CD0960D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2" name="Freeform 10">
              <a:extLst>
                <a:ext uri="{FF2B5EF4-FFF2-40B4-BE49-F238E27FC236}">
                  <a16:creationId xmlns:a16="http://schemas.microsoft.com/office/drawing/2014/main" id="{31A293D3-7189-453D-AB91-1291AAFF3D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3" name="Freeform 11">
              <a:extLst>
                <a:ext uri="{FF2B5EF4-FFF2-40B4-BE49-F238E27FC236}">
                  <a16:creationId xmlns:a16="http://schemas.microsoft.com/office/drawing/2014/main" id="{87CB4EFE-58B3-4326-9CFB-A2AFADDFA5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4" name="Freeform 12">
              <a:extLst>
                <a:ext uri="{FF2B5EF4-FFF2-40B4-BE49-F238E27FC236}">
                  <a16:creationId xmlns:a16="http://schemas.microsoft.com/office/drawing/2014/main" id="{249CF4D3-B5A3-4287-BC9D-E9BB8FA6EBB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5" name="Freeform 13">
              <a:extLst>
                <a:ext uri="{FF2B5EF4-FFF2-40B4-BE49-F238E27FC236}">
                  <a16:creationId xmlns:a16="http://schemas.microsoft.com/office/drawing/2014/main" id="{4D2515F2-4D11-41AF-A6B1-7D084BEA9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6" name="Freeform 14">
              <a:extLst>
                <a:ext uri="{FF2B5EF4-FFF2-40B4-BE49-F238E27FC236}">
                  <a16:creationId xmlns:a16="http://schemas.microsoft.com/office/drawing/2014/main" id="{331BCBF4-0DC2-426E-84B3-AE38E403C9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7" name="Freeform 15">
              <a:extLst>
                <a:ext uri="{FF2B5EF4-FFF2-40B4-BE49-F238E27FC236}">
                  <a16:creationId xmlns:a16="http://schemas.microsoft.com/office/drawing/2014/main" id="{EC8AF156-0BE9-437D-A83B-87364146D0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8" name="Freeform 16">
              <a:extLst>
                <a:ext uri="{FF2B5EF4-FFF2-40B4-BE49-F238E27FC236}">
                  <a16:creationId xmlns:a16="http://schemas.microsoft.com/office/drawing/2014/main" id="{AC8CB256-3F62-4406-88F5-CE2421FF25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9" name="Freeform 17">
              <a:extLst>
                <a:ext uri="{FF2B5EF4-FFF2-40B4-BE49-F238E27FC236}">
                  <a16:creationId xmlns:a16="http://schemas.microsoft.com/office/drawing/2014/main" id="{F3E812EB-415E-4B60-B0FB-65386882CE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0" name="Freeform 18">
              <a:extLst>
                <a:ext uri="{FF2B5EF4-FFF2-40B4-BE49-F238E27FC236}">
                  <a16:creationId xmlns:a16="http://schemas.microsoft.com/office/drawing/2014/main" id="{EB4C95D7-8E6D-45EC-8CA1-9123D718E3B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1" name="Freeform 19">
              <a:extLst>
                <a:ext uri="{FF2B5EF4-FFF2-40B4-BE49-F238E27FC236}">
                  <a16:creationId xmlns:a16="http://schemas.microsoft.com/office/drawing/2014/main" id="{83F62FD2-2F62-4495-997C-8BD7F95AB8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2" name="Freeform 20">
              <a:extLst>
                <a:ext uri="{FF2B5EF4-FFF2-40B4-BE49-F238E27FC236}">
                  <a16:creationId xmlns:a16="http://schemas.microsoft.com/office/drawing/2014/main" id="{B7DFE0F9-22A3-4846-8D4E-0D193BD3288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3" name="Freeform 21">
              <a:extLst>
                <a:ext uri="{FF2B5EF4-FFF2-40B4-BE49-F238E27FC236}">
                  <a16:creationId xmlns:a16="http://schemas.microsoft.com/office/drawing/2014/main" id="{244DAF25-7415-491A-9FF6-E04BC2DC2E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4" name="Freeform 22">
              <a:extLst>
                <a:ext uri="{FF2B5EF4-FFF2-40B4-BE49-F238E27FC236}">
                  <a16:creationId xmlns:a16="http://schemas.microsoft.com/office/drawing/2014/main" id="{7ACA3646-863C-4D00-A58A-62C7FE71CE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5" name="Freeform 23">
              <a:extLst>
                <a:ext uri="{FF2B5EF4-FFF2-40B4-BE49-F238E27FC236}">
                  <a16:creationId xmlns:a16="http://schemas.microsoft.com/office/drawing/2014/main" id="{0EA18B38-BD42-45ED-8458-FB205DBC76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6" name="Freeform 24">
              <a:extLst>
                <a:ext uri="{FF2B5EF4-FFF2-40B4-BE49-F238E27FC236}">
                  <a16:creationId xmlns:a16="http://schemas.microsoft.com/office/drawing/2014/main" id="{45302917-5DBE-4CF2-B52F-478F93FDDE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7" name="Freeform 25">
              <a:extLst>
                <a:ext uri="{FF2B5EF4-FFF2-40B4-BE49-F238E27FC236}">
                  <a16:creationId xmlns:a16="http://schemas.microsoft.com/office/drawing/2014/main" id="{8E61E6FD-D40E-479C-ABE9-2B69AE20D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8" name="Freeform 26">
              <a:extLst>
                <a:ext uri="{FF2B5EF4-FFF2-40B4-BE49-F238E27FC236}">
                  <a16:creationId xmlns:a16="http://schemas.microsoft.com/office/drawing/2014/main" id="{2F4DEB4F-F824-48D7-AF9B-B5D905DCD1B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9" name="Freeform 27">
              <a:extLst>
                <a:ext uri="{FF2B5EF4-FFF2-40B4-BE49-F238E27FC236}">
                  <a16:creationId xmlns:a16="http://schemas.microsoft.com/office/drawing/2014/main" id="{F76CFA02-6090-4464-B573-BCA350C90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0" name="Freeform 28">
              <a:extLst>
                <a:ext uri="{FF2B5EF4-FFF2-40B4-BE49-F238E27FC236}">
                  <a16:creationId xmlns:a16="http://schemas.microsoft.com/office/drawing/2014/main" id="{51BE8BEC-76C7-41FE-AB76-35194C2442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1" name="Freeform 29">
              <a:extLst>
                <a:ext uri="{FF2B5EF4-FFF2-40B4-BE49-F238E27FC236}">
                  <a16:creationId xmlns:a16="http://schemas.microsoft.com/office/drawing/2014/main" id="{710F61D4-3B34-45A9-B9B7-CE0373AB49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2" name="Freeform 30">
              <a:extLst>
                <a:ext uri="{FF2B5EF4-FFF2-40B4-BE49-F238E27FC236}">
                  <a16:creationId xmlns:a16="http://schemas.microsoft.com/office/drawing/2014/main" id="{451F080F-4CFB-4626-87CA-BB4CACA1C6F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3" name="Freeform 31">
              <a:extLst>
                <a:ext uri="{FF2B5EF4-FFF2-40B4-BE49-F238E27FC236}">
                  <a16:creationId xmlns:a16="http://schemas.microsoft.com/office/drawing/2014/main" id="{667BBD71-2295-4A66-B76C-F82175C2B0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4" name="Freeform 32">
              <a:extLst>
                <a:ext uri="{FF2B5EF4-FFF2-40B4-BE49-F238E27FC236}">
                  <a16:creationId xmlns:a16="http://schemas.microsoft.com/office/drawing/2014/main" id="{B6644DE8-5BD1-4D5F-B245-0D3A21BCE1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5" name="Rectangle 84">
              <a:extLst>
                <a:ext uri="{FF2B5EF4-FFF2-40B4-BE49-F238E27FC236}">
                  <a16:creationId xmlns:a16="http://schemas.microsoft.com/office/drawing/2014/main" id="{A4DE8FD0-E681-4D9C-85C2-BEA4C2B3A06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86" name="Freeform 34">
              <a:extLst>
                <a:ext uri="{FF2B5EF4-FFF2-40B4-BE49-F238E27FC236}">
                  <a16:creationId xmlns:a16="http://schemas.microsoft.com/office/drawing/2014/main" id="{D46033BD-1026-4388-B926-9D11E1D7C4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7" name="Freeform 35">
              <a:extLst>
                <a:ext uri="{FF2B5EF4-FFF2-40B4-BE49-F238E27FC236}">
                  <a16:creationId xmlns:a16="http://schemas.microsoft.com/office/drawing/2014/main" id="{1FA74D4C-2E28-42C5-A7FA-3C7D6BD8B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8" name="Freeform 36">
              <a:extLst>
                <a:ext uri="{FF2B5EF4-FFF2-40B4-BE49-F238E27FC236}">
                  <a16:creationId xmlns:a16="http://schemas.microsoft.com/office/drawing/2014/main" id="{FADF7B3F-903C-456C-983E-C9868DDAB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9" name="Freeform 37">
              <a:extLst>
                <a:ext uri="{FF2B5EF4-FFF2-40B4-BE49-F238E27FC236}">
                  <a16:creationId xmlns:a16="http://schemas.microsoft.com/office/drawing/2014/main" id="{033F8698-1549-44AD-8DAD-0055D7B807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0" name="Freeform 38">
              <a:extLst>
                <a:ext uri="{FF2B5EF4-FFF2-40B4-BE49-F238E27FC236}">
                  <a16:creationId xmlns:a16="http://schemas.microsoft.com/office/drawing/2014/main" id="{F1BDD4B6-46FD-4048-ADF1-32EADD9E5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1" name="Freeform 39">
              <a:extLst>
                <a:ext uri="{FF2B5EF4-FFF2-40B4-BE49-F238E27FC236}">
                  <a16:creationId xmlns:a16="http://schemas.microsoft.com/office/drawing/2014/main" id="{E7F387A7-B3BF-4B1A-BFCA-2D21AD3DFE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2" name="Freeform 40">
              <a:extLst>
                <a:ext uri="{FF2B5EF4-FFF2-40B4-BE49-F238E27FC236}">
                  <a16:creationId xmlns:a16="http://schemas.microsoft.com/office/drawing/2014/main" id="{7A1B6BC8-EA82-459D-A0E0-4EBE394E71F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3" name="Freeform 41">
              <a:extLst>
                <a:ext uri="{FF2B5EF4-FFF2-40B4-BE49-F238E27FC236}">
                  <a16:creationId xmlns:a16="http://schemas.microsoft.com/office/drawing/2014/main" id="{8B94E190-DDC2-4545-906F-A1699BD73D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4" name="Freeform 42">
              <a:extLst>
                <a:ext uri="{FF2B5EF4-FFF2-40B4-BE49-F238E27FC236}">
                  <a16:creationId xmlns:a16="http://schemas.microsoft.com/office/drawing/2014/main" id="{D9807239-A5BA-4BB3-9194-BCE3B2F21C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5" name="Freeform 43">
              <a:extLst>
                <a:ext uri="{FF2B5EF4-FFF2-40B4-BE49-F238E27FC236}">
                  <a16:creationId xmlns:a16="http://schemas.microsoft.com/office/drawing/2014/main" id="{04D300FD-DC53-4375-8981-09EA63BCF1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6" name="Freeform 44">
              <a:extLst>
                <a:ext uri="{FF2B5EF4-FFF2-40B4-BE49-F238E27FC236}">
                  <a16:creationId xmlns:a16="http://schemas.microsoft.com/office/drawing/2014/main" id="{1DF83FFD-4C16-41FD-928F-6E88AFC451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7" name="Rectangle 96">
              <a:extLst>
                <a:ext uri="{FF2B5EF4-FFF2-40B4-BE49-F238E27FC236}">
                  <a16:creationId xmlns:a16="http://schemas.microsoft.com/office/drawing/2014/main" id="{A5B4BC2F-B667-462B-99D8-0C433124ABD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98" name="Freeform 46">
              <a:extLst>
                <a:ext uri="{FF2B5EF4-FFF2-40B4-BE49-F238E27FC236}">
                  <a16:creationId xmlns:a16="http://schemas.microsoft.com/office/drawing/2014/main" id="{0CBD9EFB-AC61-4674-B75A-56449003CC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9" name="Freeform 47">
              <a:extLst>
                <a:ext uri="{FF2B5EF4-FFF2-40B4-BE49-F238E27FC236}">
                  <a16:creationId xmlns:a16="http://schemas.microsoft.com/office/drawing/2014/main" id="{1AD4BBB0-F6A7-451F-BE09-DF619F38EB7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0" name="Freeform 48">
              <a:extLst>
                <a:ext uri="{FF2B5EF4-FFF2-40B4-BE49-F238E27FC236}">
                  <a16:creationId xmlns:a16="http://schemas.microsoft.com/office/drawing/2014/main" id="{A258B285-AE5E-473A-AA72-3C95E1D83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1" name="Freeform 49">
              <a:extLst>
                <a:ext uri="{FF2B5EF4-FFF2-40B4-BE49-F238E27FC236}">
                  <a16:creationId xmlns:a16="http://schemas.microsoft.com/office/drawing/2014/main" id="{7BEEDDE5-CB8A-4DF9-858F-4D9462D955A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2" name="Freeform 50">
              <a:extLst>
                <a:ext uri="{FF2B5EF4-FFF2-40B4-BE49-F238E27FC236}">
                  <a16:creationId xmlns:a16="http://schemas.microsoft.com/office/drawing/2014/main" id="{DA1C731B-9B66-4D65-BF47-04B118107B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3" name="Freeform 51">
              <a:extLst>
                <a:ext uri="{FF2B5EF4-FFF2-40B4-BE49-F238E27FC236}">
                  <a16:creationId xmlns:a16="http://schemas.microsoft.com/office/drawing/2014/main" id="{58DBFEC6-C6DC-4B7A-934F-5A79EC3280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4" name="Freeform 52">
              <a:extLst>
                <a:ext uri="{FF2B5EF4-FFF2-40B4-BE49-F238E27FC236}">
                  <a16:creationId xmlns:a16="http://schemas.microsoft.com/office/drawing/2014/main" id="{9948D8CB-2DBE-4E48-98EA-DF9E2666A2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5" name="Freeform 53">
              <a:extLst>
                <a:ext uri="{FF2B5EF4-FFF2-40B4-BE49-F238E27FC236}">
                  <a16:creationId xmlns:a16="http://schemas.microsoft.com/office/drawing/2014/main" id="{56AB69F6-9F0B-4AB6-BCA8-AA2FD69E99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6" name="Freeform 54">
              <a:extLst>
                <a:ext uri="{FF2B5EF4-FFF2-40B4-BE49-F238E27FC236}">
                  <a16:creationId xmlns:a16="http://schemas.microsoft.com/office/drawing/2014/main" id="{0E7FB426-288D-4B0B-B73B-10CCC0EF41E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7" name="Freeform 55">
              <a:extLst>
                <a:ext uri="{FF2B5EF4-FFF2-40B4-BE49-F238E27FC236}">
                  <a16:creationId xmlns:a16="http://schemas.microsoft.com/office/drawing/2014/main" id="{A5C59C6B-46C9-48C9-9F57-2EE738B53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8" name="Freeform 56">
              <a:extLst>
                <a:ext uri="{FF2B5EF4-FFF2-40B4-BE49-F238E27FC236}">
                  <a16:creationId xmlns:a16="http://schemas.microsoft.com/office/drawing/2014/main" id="{7CE85F33-17DC-4273-B06F-D171094449D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9" name="Freeform 57">
              <a:extLst>
                <a:ext uri="{FF2B5EF4-FFF2-40B4-BE49-F238E27FC236}">
                  <a16:creationId xmlns:a16="http://schemas.microsoft.com/office/drawing/2014/main" id="{5CD001CF-F2C4-4810-A8D9-679F9F89E5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0" name="Freeform 58">
              <a:extLst>
                <a:ext uri="{FF2B5EF4-FFF2-40B4-BE49-F238E27FC236}">
                  <a16:creationId xmlns:a16="http://schemas.microsoft.com/office/drawing/2014/main" id="{69F4BCDD-D153-40D2-8DD1-2509EE0CE4C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sp>
        <p:nvSpPr>
          <p:cNvPr id="2" name="TextBox 1">
            <a:extLst>
              <a:ext uri="{FF2B5EF4-FFF2-40B4-BE49-F238E27FC236}">
                <a16:creationId xmlns:a16="http://schemas.microsoft.com/office/drawing/2014/main" id="{C6E09447-5D7A-B028-1A49-700FB072887E}"/>
              </a:ext>
            </a:extLst>
          </p:cNvPr>
          <p:cNvSpPr txBox="1"/>
          <p:nvPr/>
        </p:nvSpPr>
        <p:spPr>
          <a:xfrm>
            <a:off x="4984834" y="527049"/>
            <a:ext cx="6978566" cy="6003059"/>
          </a:xfrm>
          <a:prstGeom prst="rect">
            <a:avLst/>
          </a:prstGeom>
        </p:spPr>
        <p:txBody>
          <a:bodyPr vert="horz" lIns="91440" tIns="45720" rIns="91440" bIns="45720" rtlCol="0">
            <a:normAutofit/>
          </a:bodyPr>
          <a:lstStyle/>
          <a:p>
            <a:pPr defTabSz="914400">
              <a:lnSpc>
                <a:spcPct val="110000"/>
              </a:lnSpc>
              <a:spcAft>
                <a:spcPts val="600"/>
              </a:spcAft>
              <a:buSzPct val="125000"/>
            </a:pPr>
            <a:r>
              <a:rPr lang="en-US" sz="2800" dirty="0"/>
              <a:t>Science in the UK</a:t>
            </a:r>
          </a:p>
          <a:p>
            <a:pPr defTabSz="914400">
              <a:lnSpc>
                <a:spcPct val="110000"/>
              </a:lnSpc>
              <a:spcAft>
                <a:spcPts val="600"/>
              </a:spcAft>
              <a:buSzPct val="125000"/>
            </a:pPr>
            <a:r>
              <a:rPr lang="en-US" sz="1400" dirty="0"/>
              <a:t>Science and technology in the United Kingdom has a long history, producing many important figures and developments in the field. Major theorists from the United Kingdom of Great Britain and Northern Ireland include Isaac Newton whose laws of motion and illumination of gravity have been seen as a keystone of modern science and Charles Darwin whose theory of evolution by natural selection was fundamental to the development of modern biology. Major scientific discoveries include hydrogen by Henry Cavendish, penicillin by Alexander Fleming, and the structure of DNA, by Francis Crick and others. Major engineering projects and applications pursued by people from the United Kingdom include the steam locomotive developed by Richard Trevithick and Andrew Vivian, the jet engine by Frank Whittle and the World Wide Web by Tim Berners-Lee. The United Kingdom continues to play a major role in the development of science and technology and major technological sectors include the aerospace, motor and pharmaceutical industries.</a:t>
            </a:r>
          </a:p>
          <a:p>
            <a:pPr defTabSz="914400">
              <a:lnSpc>
                <a:spcPct val="110000"/>
              </a:lnSpc>
              <a:spcAft>
                <a:spcPts val="600"/>
              </a:spcAft>
              <a:buSzPct val="125000"/>
            </a:pPr>
            <a:r>
              <a:rPr lang="en-US" sz="1400" dirty="0"/>
              <a:t>The UK continues to be a global powerhouse of science and research. With many universities at the cutting edge of global discoveries and emerging technology.  UK universities continue to be globally </a:t>
            </a:r>
            <a:r>
              <a:rPr lang="en-US" sz="1400" dirty="0" err="1"/>
              <a:t>recognised</a:t>
            </a:r>
            <a:r>
              <a:rPr lang="en-US" sz="1400" dirty="0"/>
              <a:t> for their commitment to research. The UK is ranked third in the world for published scientific research, with nearly 200,000 citable publications in 2020 alone.</a:t>
            </a:r>
          </a:p>
          <a:p>
            <a:pPr defTabSz="914400">
              <a:lnSpc>
                <a:spcPct val="110000"/>
              </a:lnSpc>
              <a:spcAft>
                <a:spcPts val="600"/>
              </a:spcAft>
              <a:buSzPct val="125000"/>
            </a:pPr>
            <a:r>
              <a:rPr lang="en-US" sz="1400" dirty="0"/>
              <a:t>The UK is home to four of the top ten ranked Universities, two within London - University College London, and Imperial College, London - and University of Oxford and University of Cambridge, both within easy reach of London.  All will be explored as key sites of interest for post conference trips.</a:t>
            </a:r>
          </a:p>
        </p:txBody>
      </p:sp>
    </p:spTree>
    <p:extLst>
      <p:ext uri="{BB962C8B-B14F-4D97-AF65-F5344CB8AC3E}">
        <p14:creationId xmlns:p14="http://schemas.microsoft.com/office/powerpoint/2010/main" val="959828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59FACE42-44B0-4185-8ED4-9043A78C86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nvGrpSpPr>
          <p:cNvPr id="11" name="Group 10">
            <a:extLst>
              <a:ext uri="{FF2B5EF4-FFF2-40B4-BE49-F238E27FC236}">
                <a16:creationId xmlns:a16="http://schemas.microsoft.com/office/drawing/2014/main" id="{A838DBA2-246D-4087-AE0A-6EA2B4B65A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2" name="Group 11">
              <a:extLst>
                <a:ext uri="{FF2B5EF4-FFF2-40B4-BE49-F238E27FC236}">
                  <a16:creationId xmlns:a16="http://schemas.microsoft.com/office/drawing/2014/main" id="{B4406F95-9579-494D-BE1E-A012A7F4CB3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4" name="Rectangle 5">
                <a:extLst>
                  <a:ext uri="{FF2B5EF4-FFF2-40B4-BE49-F238E27FC236}">
                    <a16:creationId xmlns:a16="http://schemas.microsoft.com/office/drawing/2014/main" id="{4C8D671A-5C73-44CA-B6D0-7F3BC195BA6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25" name="Freeform 6">
                <a:extLst>
                  <a:ext uri="{FF2B5EF4-FFF2-40B4-BE49-F238E27FC236}">
                    <a16:creationId xmlns:a16="http://schemas.microsoft.com/office/drawing/2014/main" id="{F0DB3AC8-B5AD-4004-B0B9-74B58BECA0C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6" name="Freeform 7">
                <a:extLst>
                  <a:ext uri="{FF2B5EF4-FFF2-40B4-BE49-F238E27FC236}">
                    <a16:creationId xmlns:a16="http://schemas.microsoft.com/office/drawing/2014/main" id="{F3B2C8F3-E236-45B2-B2E1-8460F8FD6D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7" name="Freeform 8">
                <a:extLst>
                  <a:ext uri="{FF2B5EF4-FFF2-40B4-BE49-F238E27FC236}">
                    <a16:creationId xmlns:a16="http://schemas.microsoft.com/office/drawing/2014/main" id="{761EE3AC-0BC2-4A29-AD58-5CB0EEFF96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8" name="Freeform 9">
                <a:extLst>
                  <a:ext uri="{FF2B5EF4-FFF2-40B4-BE49-F238E27FC236}">
                    <a16:creationId xmlns:a16="http://schemas.microsoft.com/office/drawing/2014/main" id="{38DC43BE-83DD-43F3-A21F-9B58B1074F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 name="Freeform 10">
                <a:extLst>
                  <a:ext uri="{FF2B5EF4-FFF2-40B4-BE49-F238E27FC236}">
                    <a16:creationId xmlns:a16="http://schemas.microsoft.com/office/drawing/2014/main" id="{112583CE-53E8-48F6-9F71-25A32BFD6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 name="Freeform 11">
                <a:extLst>
                  <a:ext uri="{FF2B5EF4-FFF2-40B4-BE49-F238E27FC236}">
                    <a16:creationId xmlns:a16="http://schemas.microsoft.com/office/drawing/2014/main" id="{229A7966-2C4F-4334-8FB7-08521F984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 name="Freeform 12">
                <a:extLst>
                  <a:ext uri="{FF2B5EF4-FFF2-40B4-BE49-F238E27FC236}">
                    <a16:creationId xmlns:a16="http://schemas.microsoft.com/office/drawing/2014/main" id="{656FCF6A-DF5B-42AA-83C4-22CD7B9947D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 name="Freeform 13">
                <a:extLst>
                  <a:ext uri="{FF2B5EF4-FFF2-40B4-BE49-F238E27FC236}">
                    <a16:creationId xmlns:a16="http://schemas.microsoft.com/office/drawing/2014/main" id="{E908B3EE-F31D-4E8D-BF3C-71F5B35F02F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 name="Freeform 14">
                <a:extLst>
                  <a:ext uri="{FF2B5EF4-FFF2-40B4-BE49-F238E27FC236}">
                    <a16:creationId xmlns:a16="http://schemas.microsoft.com/office/drawing/2014/main" id="{DA9F96D7-B42C-4F80-8F26-72388FE0C2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4" name="Freeform 15">
                <a:extLst>
                  <a:ext uri="{FF2B5EF4-FFF2-40B4-BE49-F238E27FC236}">
                    <a16:creationId xmlns:a16="http://schemas.microsoft.com/office/drawing/2014/main" id="{5C9D5861-5A45-408A-A25E-61ED661AD75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5" name="Line 16">
                <a:extLst>
                  <a:ext uri="{FF2B5EF4-FFF2-40B4-BE49-F238E27FC236}">
                    <a16:creationId xmlns:a16="http://schemas.microsoft.com/office/drawing/2014/main" id="{DEEF5DD7-13B2-4CBB-A1AE-193A618B0F0A}"/>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6" name="Freeform 17">
                <a:extLst>
                  <a:ext uri="{FF2B5EF4-FFF2-40B4-BE49-F238E27FC236}">
                    <a16:creationId xmlns:a16="http://schemas.microsoft.com/office/drawing/2014/main" id="{3D896DDA-5AD2-4360-9E65-A792131051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7" name="Freeform 18">
                <a:extLst>
                  <a:ext uri="{FF2B5EF4-FFF2-40B4-BE49-F238E27FC236}">
                    <a16:creationId xmlns:a16="http://schemas.microsoft.com/office/drawing/2014/main" id="{C088F3B1-D893-4078-8EAE-6A3776F67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8" name="Freeform 19">
                <a:extLst>
                  <a:ext uri="{FF2B5EF4-FFF2-40B4-BE49-F238E27FC236}">
                    <a16:creationId xmlns:a16="http://schemas.microsoft.com/office/drawing/2014/main" id="{23CCB367-42E1-4DEF-BABD-7457EB9F28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9" name="Freeform 20">
                <a:extLst>
                  <a:ext uri="{FF2B5EF4-FFF2-40B4-BE49-F238E27FC236}">
                    <a16:creationId xmlns:a16="http://schemas.microsoft.com/office/drawing/2014/main" id="{BAFD46CE-CD21-4C8E-8ACE-B1A0B74A904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0" name="Rectangle 21">
                <a:extLst>
                  <a:ext uri="{FF2B5EF4-FFF2-40B4-BE49-F238E27FC236}">
                    <a16:creationId xmlns:a16="http://schemas.microsoft.com/office/drawing/2014/main" id="{23980A26-1FFF-4434-A77C-C5A1C96A54B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41" name="Freeform 22">
                <a:extLst>
                  <a:ext uri="{FF2B5EF4-FFF2-40B4-BE49-F238E27FC236}">
                    <a16:creationId xmlns:a16="http://schemas.microsoft.com/office/drawing/2014/main" id="{AE64C1E5-E917-4222-8080-3EF831FB46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2" name="Freeform 23">
                <a:extLst>
                  <a:ext uri="{FF2B5EF4-FFF2-40B4-BE49-F238E27FC236}">
                    <a16:creationId xmlns:a16="http://schemas.microsoft.com/office/drawing/2014/main" id="{D4D42DE6-99E5-4D28-834E-6601A7DD93A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3" name="Freeform 24">
                <a:extLst>
                  <a:ext uri="{FF2B5EF4-FFF2-40B4-BE49-F238E27FC236}">
                    <a16:creationId xmlns:a16="http://schemas.microsoft.com/office/drawing/2014/main" id="{194304B3-4C44-49E0-A677-19E2DA8CC9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4" name="Freeform 25">
                <a:extLst>
                  <a:ext uri="{FF2B5EF4-FFF2-40B4-BE49-F238E27FC236}">
                    <a16:creationId xmlns:a16="http://schemas.microsoft.com/office/drawing/2014/main" id="{C726387F-F77D-4FB6-A177-1DC6115E849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5" name="Freeform 26">
                <a:extLst>
                  <a:ext uri="{FF2B5EF4-FFF2-40B4-BE49-F238E27FC236}">
                    <a16:creationId xmlns:a16="http://schemas.microsoft.com/office/drawing/2014/main" id="{2F09766D-0653-4646-BA37-8FC23294BA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6" name="Freeform 27">
                <a:extLst>
                  <a:ext uri="{FF2B5EF4-FFF2-40B4-BE49-F238E27FC236}">
                    <a16:creationId xmlns:a16="http://schemas.microsoft.com/office/drawing/2014/main" id="{F50D9867-C9E0-462B-894F-B2F97E26AC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7" name="Freeform 28">
                <a:extLst>
                  <a:ext uri="{FF2B5EF4-FFF2-40B4-BE49-F238E27FC236}">
                    <a16:creationId xmlns:a16="http://schemas.microsoft.com/office/drawing/2014/main" id="{44179987-9B3B-4BC1-9BDA-EC9F30A3794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8" name="Freeform 29">
                <a:extLst>
                  <a:ext uri="{FF2B5EF4-FFF2-40B4-BE49-F238E27FC236}">
                    <a16:creationId xmlns:a16="http://schemas.microsoft.com/office/drawing/2014/main" id="{EF0E5480-8C2D-4FFE-9357-938DF0642B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9" name="Freeform 30">
                <a:extLst>
                  <a:ext uri="{FF2B5EF4-FFF2-40B4-BE49-F238E27FC236}">
                    <a16:creationId xmlns:a16="http://schemas.microsoft.com/office/drawing/2014/main" id="{FDAC2F76-95E6-4EE4-8A26-47CDAE5C6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0" name="Freeform 31">
                <a:extLst>
                  <a:ext uri="{FF2B5EF4-FFF2-40B4-BE49-F238E27FC236}">
                    <a16:creationId xmlns:a16="http://schemas.microsoft.com/office/drawing/2014/main" id="{249EB4AA-5D5B-4A3A-9F2D-6E4EDF2046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grpSp>
          <p:nvGrpSpPr>
            <p:cNvPr id="13" name="Group 12">
              <a:extLst>
                <a:ext uri="{FF2B5EF4-FFF2-40B4-BE49-F238E27FC236}">
                  <a16:creationId xmlns:a16="http://schemas.microsoft.com/office/drawing/2014/main" id="{375D3DC5-0B19-4EA9-A350-6218AC28CDA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4" name="Freeform 32">
                <a:extLst>
                  <a:ext uri="{FF2B5EF4-FFF2-40B4-BE49-F238E27FC236}">
                    <a16:creationId xmlns:a16="http://schemas.microsoft.com/office/drawing/2014/main" id="{86B5A458-9418-4EDA-9B6F-E4754ABA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 name="Freeform 33">
                <a:extLst>
                  <a:ext uri="{FF2B5EF4-FFF2-40B4-BE49-F238E27FC236}">
                    <a16:creationId xmlns:a16="http://schemas.microsoft.com/office/drawing/2014/main" id="{6307D20D-BE6F-4BFD-8A35-230A01AD726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 name="Freeform 34">
                <a:extLst>
                  <a:ext uri="{FF2B5EF4-FFF2-40B4-BE49-F238E27FC236}">
                    <a16:creationId xmlns:a16="http://schemas.microsoft.com/office/drawing/2014/main" id="{37A04039-8217-4B7F-8F43-4039DF087D8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 name="Freeform 35">
                <a:extLst>
                  <a:ext uri="{FF2B5EF4-FFF2-40B4-BE49-F238E27FC236}">
                    <a16:creationId xmlns:a16="http://schemas.microsoft.com/office/drawing/2014/main" id="{CA6CE641-5DEB-4A06-B9C3-B726A334C2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 name="Freeform 36">
                <a:extLst>
                  <a:ext uri="{FF2B5EF4-FFF2-40B4-BE49-F238E27FC236}">
                    <a16:creationId xmlns:a16="http://schemas.microsoft.com/office/drawing/2014/main" id="{D08C7C1C-DF39-4479-94BD-47E71DE422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 name="Freeform 37">
                <a:extLst>
                  <a:ext uri="{FF2B5EF4-FFF2-40B4-BE49-F238E27FC236}">
                    <a16:creationId xmlns:a16="http://schemas.microsoft.com/office/drawing/2014/main" id="{27C5EAA7-E449-48C0-9B14-E677E6ECF8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 name="Freeform 38">
                <a:extLst>
                  <a:ext uri="{FF2B5EF4-FFF2-40B4-BE49-F238E27FC236}">
                    <a16:creationId xmlns:a16="http://schemas.microsoft.com/office/drawing/2014/main" id="{AA6A8A39-39D4-41FE-9974-CB46106A73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 name="Freeform 39">
                <a:extLst>
                  <a:ext uri="{FF2B5EF4-FFF2-40B4-BE49-F238E27FC236}">
                    <a16:creationId xmlns:a16="http://schemas.microsoft.com/office/drawing/2014/main" id="{433C6D82-AE91-4A0C-97C6-34399C908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 name="Freeform 40">
                <a:extLst>
                  <a:ext uri="{FF2B5EF4-FFF2-40B4-BE49-F238E27FC236}">
                    <a16:creationId xmlns:a16="http://schemas.microsoft.com/office/drawing/2014/main" id="{D4C06E36-D233-423A-BC95-5B4D5BE35C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3" name="Rectangle 41">
                <a:extLst>
                  <a:ext uri="{FF2B5EF4-FFF2-40B4-BE49-F238E27FC236}">
                    <a16:creationId xmlns:a16="http://schemas.microsoft.com/office/drawing/2014/main" id="{E1B0EEC1-CF7A-4761-B477-941DB41A83D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grpSp>
      </p:grpSp>
      <p:grpSp>
        <p:nvGrpSpPr>
          <p:cNvPr id="52" name="Group 51">
            <a:extLst>
              <a:ext uri="{FF2B5EF4-FFF2-40B4-BE49-F238E27FC236}">
                <a16:creationId xmlns:a16="http://schemas.microsoft.com/office/drawing/2014/main" id="{9AE4726C-1831-4FE3-9A11-227F0DC2F0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53" name="Rectangle 52">
              <a:extLst>
                <a:ext uri="{FF2B5EF4-FFF2-40B4-BE49-F238E27FC236}">
                  <a16:creationId xmlns:a16="http://schemas.microsoft.com/office/drawing/2014/main" id="{B651D7F7-8C54-448E-A268-1CBFAD87D4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2">
              <a:extLst>
                <a:ext uri="{FF2B5EF4-FFF2-40B4-BE49-F238E27FC236}">
                  <a16:creationId xmlns:a16="http://schemas.microsoft.com/office/drawing/2014/main" id="{E3B56E94-40E1-489A-98B2-A3238D66A064}"/>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pic>
        <p:nvPicPr>
          <p:cNvPr id="4" name="Picture 3" descr="A picture containing text&#10;&#10;Description automatically generated">
            <a:extLst>
              <a:ext uri="{FF2B5EF4-FFF2-40B4-BE49-F238E27FC236}">
                <a16:creationId xmlns:a16="http://schemas.microsoft.com/office/drawing/2014/main" id="{985EFCD8-3DAC-56B8-56FA-3F4FE535BF5E}"/>
              </a:ext>
            </a:extLst>
          </p:cNvPr>
          <p:cNvPicPr>
            <a:picLocks noChangeAspect="1"/>
          </p:cNvPicPr>
          <p:nvPr/>
        </p:nvPicPr>
        <p:blipFill rotWithShape="1">
          <a:blip r:embed="rId4">
            <a:extLst>
              <a:ext uri="{28A0092B-C50C-407E-A947-70E740481C1C}">
                <a14:useLocalDpi xmlns:a14="http://schemas.microsoft.com/office/drawing/2010/main" val="0"/>
              </a:ext>
            </a:extLst>
          </a:blip>
          <a:srcRect l="21206" r="33844"/>
          <a:stretch/>
        </p:blipFill>
        <p:spPr>
          <a:xfrm>
            <a:off x="-5597" y="10"/>
            <a:ext cx="4635583" cy="6857990"/>
          </a:xfrm>
          <a:prstGeom prst="rect">
            <a:avLst/>
          </a:prstGeom>
        </p:spPr>
      </p:pic>
      <p:grpSp>
        <p:nvGrpSpPr>
          <p:cNvPr id="56" name="Group 55">
            <a:extLst>
              <a:ext uri="{FF2B5EF4-FFF2-40B4-BE49-F238E27FC236}">
                <a16:creationId xmlns:a16="http://schemas.microsoft.com/office/drawing/2014/main" id="{E916825F-759B-4F1A-BA80-AF7137691E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57" name="Rectangle 56">
              <a:extLst>
                <a:ext uri="{FF2B5EF4-FFF2-40B4-BE49-F238E27FC236}">
                  <a16:creationId xmlns:a16="http://schemas.microsoft.com/office/drawing/2014/main" id="{0AF64541-DE3B-4DBB-84E1-907956469E5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58" name="Freeform 6">
              <a:extLst>
                <a:ext uri="{FF2B5EF4-FFF2-40B4-BE49-F238E27FC236}">
                  <a16:creationId xmlns:a16="http://schemas.microsoft.com/office/drawing/2014/main" id="{9175DCC0-514A-4CA1-AD9A-1BB0FFF1B4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9" name="Freeform 7">
              <a:extLst>
                <a:ext uri="{FF2B5EF4-FFF2-40B4-BE49-F238E27FC236}">
                  <a16:creationId xmlns:a16="http://schemas.microsoft.com/office/drawing/2014/main" id="{10371924-94D9-48AF-9D5B-6471775BE81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0" name="Rectangle 59">
              <a:extLst>
                <a:ext uri="{FF2B5EF4-FFF2-40B4-BE49-F238E27FC236}">
                  <a16:creationId xmlns:a16="http://schemas.microsoft.com/office/drawing/2014/main" id="{7C964FF9-A41A-438C-A22B-62690C98F1A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61" name="Freeform 9">
              <a:extLst>
                <a:ext uri="{FF2B5EF4-FFF2-40B4-BE49-F238E27FC236}">
                  <a16:creationId xmlns:a16="http://schemas.microsoft.com/office/drawing/2014/main" id="{61716CD6-1875-4567-B3E2-364CD0960D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2" name="Freeform 10">
              <a:extLst>
                <a:ext uri="{FF2B5EF4-FFF2-40B4-BE49-F238E27FC236}">
                  <a16:creationId xmlns:a16="http://schemas.microsoft.com/office/drawing/2014/main" id="{31A293D3-7189-453D-AB91-1291AAFF3D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3" name="Freeform 11">
              <a:extLst>
                <a:ext uri="{FF2B5EF4-FFF2-40B4-BE49-F238E27FC236}">
                  <a16:creationId xmlns:a16="http://schemas.microsoft.com/office/drawing/2014/main" id="{87CB4EFE-58B3-4326-9CFB-A2AFADDFA5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4" name="Freeform 12">
              <a:extLst>
                <a:ext uri="{FF2B5EF4-FFF2-40B4-BE49-F238E27FC236}">
                  <a16:creationId xmlns:a16="http://schemas.microsoft.com/office/drawing/2014/main" id="{249CF4D3-B5A3-4287-BC9D-E9BB8FA6EBB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5" name="Freeform 13">
              <a:extLst>
                <a:ext uri="{FF2B5EF4-FFF2-40B4-BE49-F238E27FC236}">
                  <a16:creationId xmlns:a16="http://schemas.microsoft.com/office/drawing/2014/main" id="{4D2515F2-4D11-41AF-A6B1-7D084BEA9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6" name="Freeform 14">
              <a:extLst>
                <a:ext uri="{FF2B5EF4-FFF2-40B4-BE49-F238E27FC236}">
                  <a16:creationId xmlns:a16="http://schemas.microsoft.com/office/drawing/2014/main" id="{331BCBF4-0DC2-426E-84B3-AE38E403C9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7" name="Freeform 15">
              <a:extLst>
                <a:ext uri="{FF2B5EF4-FFF2-40B4-BE49-F238E27FC236}">
                  <a16:creationId xmlns:a16="http://schemas.microsoft.com/office/drawing/2014/main" id="{EC8AF156-0BE9-437D-A83B-87364146D0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8" name="Freeform 16">
              <a:extLst>
                <a:ext uri="{FF2B5EF4-FFF2-40B4-BE49-F238E27FC236}">
                  <a16:creationId xmlns:a16="http://schemas.microsoft.com/office/drawing/2014/main" id="{AC8CB256-3F62-4406-88F5-CE2421FF25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9" name="Freeform 17">
              <a:extLst>
                <a:ext uri="{FF2B5EF4-FFF2-40B4-BE49-F238E27FC236}">
                  <a16:creationId xmlns:a16="http://schemas.microsoft.com/office/drawing/2014/main" id="{F3E812EB-415E-4B60-B0FB-65386882CE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0" name="Freeform 18">
              <a:extLst>
                <a:ext uri="{FF2B5EF4-FFF2-40B4-BE49-F238E27FC236}">
                  <a16:creationId xmlns:a16="http://schemas.microsoft.com/office/drawing/2014/main" id="{EB4C95D7-8E6D-45EC-8CA1-9123D718E3B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1" name="Freeform 19">
              <a:extLst>
                <a:ext uri="{FF2B5EF4-FFF2-40B4-BE49-F238E27FC236}">
                  <a16:creationId xmlns:a16="http://schemas.microsoft.com/office/drawing/2014/main" id="{83F62FD2-2F62-4495-997C-8BD7F95AB8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2" name="Freeform 20">
              <a:extLst>
                <a:ext uri="{FF2B5EF4-FFF2-40B4-BE49-F238E27FC236}">
                  <a16:creationId xmlns:a16="http://schemas.microsoft.com/office/drawing/2014/main" id="{B7DFE0F9-22A3-4846-8D4E-0D193BD3288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3" name="Freeform 21">
              <a:extLst>
                <a:ext uri="{FF2B5EF4-FFF2-40B4-BE49-F238E27FC236}">
                  <a16:creationId xmlns:a16="http://schemas.microsoft.com/office/drawing/2014/main" id="{244DAF25-7415-491A-9FF6-E04BC2DC2E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4" name="Freeform 22">
              <a:extLst>
                <a:ext uri="{FF2B5EF4-FFF2-40B4-BE49-F238E27FC236}">
                  <a16:creationId xmlns:a16="http://schemas.microsoft.com/office/drawing/2014/main" id="{7ACA3646-863C-4D00-A58A-62C7FE71CE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5" name="Freeform 23">
              <a:extLst>
                <a:ext uri="{FF2B5EF4-FFF2-40B4-BE49-F238E27FC236}">
                  <a16:creationId xmlns:a16="http://schemas.microsoft.com/office/drawing/2014/main" id="{0EA18B38-BD42-45ED-8458-FB205DBC76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6" name="Freeform 24">
              <a:extLst>
                <a:ext uri="{FF2B5EF4-FFF2-40B4-BE49-F238E27FC236}">
                  <a16:creationId xmlns:a16="http://schemas.microsoft.com/office/drawing/2014/main" id="{45302917-5DBE-4CF2-B52F-478F93FDDE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7" name="Freeform 25">
              <a:extLst>
                <a:ext uri="{FF2B5EF4-FFF2-40B4-BE49-F238E27FC236}">
                  <a16:creationId xmlns:a16="http://schemas.microsoft.com/office/drawing/2014/main" id="{8E61E6FD-D40E-479C-ABE9-2B69AE20D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8" name="Freeform 26">
              <a:extLst>
                <a:ext uri="{FF2B5EF4-FFF2-40B4-BE49-F238E27FC236}">
                  <a16:creationId xmlns:a16="http://schemas.microsoft.com/office/drawing/2014/main" id="{2F4DEB4F-F824-48D7-AF9B-B5D905DCD1B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9" name="Freeform 27">
              <a:extLst>
                <a:ext uri="{FF2B5EF4-FFF2-40B4-BE49-F238E27FC236}">
                  <a16:creationId xmlns:a16="http://schemas.microsoft.com/office/drawing/2014/main" id="{F76CFA02-6090-4464-B573-BCA350C90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0" name="Freeform 28">
              <a:extLst>
                <a:ext uri="{FF2B5EF4-FFF2-40B4-BE49-F238E27FC236}">
                  <a16:creationId xmlns:a16="http://schemas.microsoft.com/office/drawing/2014/main" id="{51BE8BEC-76C7-41FE-AB76-35194C2442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1" name="Freeform 29">
              <a:extLst>
                <a:ext uri="{FF2B5EF4-FFF2-40B4-BE49-F238E27FC236}">
                  <a16:creationId xmlns:a16="http://schemas.microsoft.com/office/drawing/2014/main" id="{710F61D4-3B34-45A9-B9B7-CE0373AB49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2" name="Freeform 30">
              <a:extLst>
                <a:ext uri="{FF2B5EF4-FFF2-40B4-BE49-F238E27FC236}">
                  <a16:creationId xmlns:a16="http://schemas.microsoft.com/office/drawing/2014/main" id="{451F080F-4CFB-4626-87CA-BB4CACA1C6F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3" name="Freeform 31">
              <a:extLst>
                <a:ext uri="{FF2B5EF4-FFF2-40B4-BE49-F238E27FC236}">
                  <a16:creationId xmlns:a16="http://schemas.microsoft.com/office/drawing/2014/main" id="{667BBD71-2295-4A66-B76C-F82175C2B0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4" name="Freeform 32">
              <a:extLst>
                <a:ext uri="{FF2B5EF4-FFF2-40B4-BE49-F238E27FC236}">
                  <a16:creationId xmlns:a16="http://schemas.microsoft.com/office/drawing/2014/main" id="{B6644DE8-5BD1-4D5F-B245-0D3A21BCE1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5" name="Rectangle 84">
              <a:extLst>
                <a:ext uri="{FF2B5EF4-FFF2-40B4-BE49-F238E27FC236}">
                  <a16:creationId xmlns:a16="http://schemas.microsoft.com/office/drawing/2014/main" id="{A4DE8FD0-E681-4D9C-85C2-BEA4C2B3A06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86" name="Freeform 34">
              <a:extLst>
                <a:ext uri="{FF2B5EF4-FFF2-40B4-BE49-F238E27FC236}">
                  <a16:creationId xmlns:a16="http://schemas.microsoft.com/office/drawing/2014/main" id="{D46033BD-1026-4388-B926-9D11E1D7C4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7" name="Freeform 35">
              <a:extLst>
                <a:ext uri="{FF2B5EF4-FFF2-40B4-BE49-F238E27FC236}">
                  <a16:creationId xmlns:a16="http://schemas.microsoft.com/office/drawing/2014/main" id="{1FA74D4C-2E28-42C5-A7FA-3C7D6BD8B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8" name="Freeform 36">
              <a:extLst>
                <a:ext uri="{FF2B5EF4-FFF2-40B4-BE49-F238E27FC236}">
                  <a16:creationId xmlns:a16="http://schemas.microsoft.com/office/drawing/2014/main" id="{FADF7B3F-903C-456C-983E-C9868DDAB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9" name="Freeform 37">
              <a:extLst>
                <a:ext uri="{FF2B5EF4-FFF2-40B4-BE49-F238E27FC236}">
                  <a16:creationId xmlns:a16="http://schemas.microsoft.com/office/drawing/2014/main" id="{033F8698-1549-44AD-8DAD-0055D7B807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0" name="Freeform 38">
              <a:extLst>
                <a:ext uri="{FF2B5EF4-FFF2-40B4-BE49-F238E27FC236}">
                  <a16:creationId xmlns:a16="http://schemas.microsoft.com/office/drawing/2014/main" id="{F1BDD4B6-46FD-4048-ADF1-32EADD9E5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1" name="Freeform 39">
              <a:extLst>
                <a:ext uri="{FF2B5EF4-FFF2-40B4-BE49-F238E27FC236}">
                  <a16:creationId xmlns:a16="http://schemas.microsoft.com/office/drawing/2014/main" id="{E7F387A7-B3BF-4B1A-BFCA-2D21AD3DFE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2" name="Freeform 40">
              <a:extLst>
                <a:ext uri="{FF2B5EF4-FFF2-40B4-BE49-F238E27FC236}">
                  <a16:creationId xmlns:a16="http://schemas.microsoft.com/office/drawing/2014/main" id="{7A1B6BC8-EA82-459D-A0E0-4EBE394E71F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3" name="Freeform 41">
              <a:extLst>
                <a:ext uri="{FF2B5EF4-FFF2-40B4-BE49-F238E27FC236}">
                  <a16:creationId xmlns:a16="http://schemas.microsoft.com/office/drawing/2014/main" id="{8B94E190-DDC2-4545-906F-A1699BD73D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4" name="Freeform 42">
              <a:extLst>
                <a:ext uri="{FF2B5EF4-FFF2-40B4-BE49-F238E27FC236}">
                  <a16:creationId xmlns:a16="http://schemas.microsoft.com/office/drawing/2014/main" id="{D9807239-A5BA-4BB3-9194-BCE3B2F21C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5" name="Freeform 43">
              <a:extLst>
                <a:ext uri="{FF2B5EF4-FFF2-40B4-BE49-F238E27FC236}">
                  <a16:creationId xmlns:a16="http://schemas.microsoft.com/office/drawing/2014/main" id="{04D300FD-DC53-4375-8981-09EA63BCF1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6" name="Freeform 44">
              <a:extLst>
                <a:ext uri="{FF2B5EF4-FFF2-40B4-BE49-F238E27FC236}">
                  <a16:creationId xmlns:a16="http://schemas.microsoft.com/office/drawing/2014/main" id="{1DF83FFD-4C16-41FD-928F-6E88AFC451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7" name="Rectangle 96">
              <a:extLst>
                <a:ext uri="{FF2B5EF4-FFF2-40B4-BE49-F238E27FC236}">
                  <a16:creationId xmlns:a16="http://schemas.microsoft.com/office/drawing/2014/main" id="{A5B4BC2F-B667-462B-99D8-0C433124ABD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98" name="Freeform 46">
              <a:extLst>
                <a:ext uri="{FF2B5EF4-FFF2-40B4-BE49-F238E27FC236}">
                  <a16:creationId xmlns:a16="http://schemas.microsoft.com/office/drawing/2014/main" id="{0CBD9EFB-AC61-4674-B75A-56449003CC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9" name="Freeform 47">
              <a:extLst>
                <a:ext uri="{FF2B5EF4-FFF2-40B4-BE49-F238E27FC236}">
                  <a16:creationId xmlns:a16="http://schemas.microsoft.com/office/drawing/2014/main" id="{1AD4BBB0-F6A7-451F-BE09-DF619F38EB7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0" name="Freeform 48">
              <a:extLst>
                <a:ext uri="{FF2B5EF4-FFF2-40B4-BE49-F238E27FC236}">
                  <a16:creationId xmlns:a16="http://schemas.microsoft.com/office/drawing/2014/main" id="{A258B285-AE5E-473A-AA72-3C95E1D83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1" name="Freeform 49">
              <a:extLst>
                <a:ext uri="{FF2B5EF4-FFF2-40B4-BE49-F238E27FC236}">
                  <a16:creationId xmlns:a16="http://schemas.microsoft.com/office/drawing/2014/main" id="{7BEEDDE5-CB8A-4DF9-858F-4D9462D955A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2" name="Freeform 50">
              <a:extLst>
                <a:ext uri="{FF2B5EF4-FFF2-40B4-BE49-F238E27FC236}">
                  <a16:creationId xmlns:a16="http://schemas.microsoft.com/office/drawing/2014/main" id="{DA1C731B-9B66-4D65-BF47-04B118107B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3" name="Freeform 51">
              <a:extLst>
                <a:ext uri="{FF2B5EF4-FFF2-40B4-BE49-F238E27FC236}">
                  <a16:creationId xmlns:a16="http://schemas.microsoft.com/office/drawing/2014/main" id="{58DBFEC6-C6DC-4B7A-934F-5A79EC3280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4" name="Freeform 52">
              <a:extLst>
                <a:ext uri="{FF2B5EF4-FFF2-40B4-BE49-F238E27FC236}">
                  <a16:creationId xmlns:a16="http://schemas.microsoft.com/office/drawing/2014/main" id="{9948D8CB-2DBE-4E48-98EA-DF9E2666A2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5" name="Freeform 53">
              <a:extLst>
                <a:ext uri="{FF2B5EF4-FFF2-40B4-BE49-F238E27FC236}">
                  <a16:creationId xmlns:a16="http://schemas.microsoft.com/office/drawing/2014/main" id="{56AB69F6-9F0B-4AB6-BCA8-AA2FD69E99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6" name="Freeform 54">
              <a:extLst>
                <a:ext uri="{FF2B5EF4-FFF2-40B4-BE49-F238E27FC236}">
                  <a16:creationId xmlns:a16="http://schemas.microsoft.com/office/drawing/2014/main" id="{0E7FB426-288D-4B0B-B73B-10CCC0EF41E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7" name="Freeform 55">
              <a:extLst>
                <a:ext uri="{FF2B5EF4-FFF2-40B4-BE49-F238E27FC236}">
                  <a16:creationId xmlns:a16="http://schemas.microsoft.com/office/drawing/2014/main" id="{A5C59C6B-46C9-48C9-9F57-2EE738B53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8" name="Freeform 56">
              <a:extLst>
                <a:ext uri="{FF2B5EF4-FFF2-40B4-BE49-F238E27FC236}">
                  <a16:creationId xmlns:a16="http://schemas.microsoft.com/office/drawing/2014/main" id="{7CE85F33-17DC-4273-B06F-D171094449D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9" name="Freeform 57">
              <a:extLst>
                <a:ext uri="{FF2B5EF4-FFF2-40B4-BE49-F238E27FC236}">
                  <a16:creationId xmlns:a16="http://schemas.microsoft.com/office/drawing/2014/main" id="{5CD001CF-F2C4-4810-A8D9-679F9F89E5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0" name="Freeform 58">
              <a:extLst>
                <a:ext uri="{FF2B5EF4-FFF2-40B4-BE49-F238E27FC236}">
                  <a16:creationId xmlns:a16="http://schemas.microsoft.com/office/drawing/2014/main" id="{69F4BCDD-D153-40D2-8DD1-2509EE0CE4C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sp>
        <p:nvSpPr>
          <p:cNvPr id="2" name="TextBox 1">
            <a:extLst>
              <a:ext uri="{FF2B5EF4-FFF2-40B4-BE49-F238E27FC236}">
                <a16:creationId xmlns:a16="http://schemas.microsoft.com/office/drawing/2014/main" id="{3EC14881-4847-ED77-8AAE-2A8FC63CC4C6}"/>
              </a:ext>
            </a:extLst>
          </p:cNvPr>
          <p:cNvSpPr txBox="1"/>
          <p:nvPr/>
        </p:nvSpPr>
        <p:spPr>
          <a:xfrm>
            <a:off x="4924425" y="622299"/>
            <a:ext cx="6934200" cy="5973763"/>
          </a:xfrm>
          <a:prstGeom prst="rect">
            <a:avLst/>
          </a:prstGeom>
        </p:spPr>
        <p:txBody>
          <a:bodyPr vert="horz" lIns="91440" tIns="45720" rIns="91440" bIns="45720" rtlCol="0">
            <a:normAutofit lnSpcReduction="10000"/>
          </a:bodyPr>
          <a:lstStyle/>
          <a:p>
            <a:pPr defTabSz="914400">
              <a:lnSpc>
                <a:spcPct val="110000"/>
              </a:lnSpc>
              <a:spcAft>
                <a:spcPts val="600"/>
              </a:spcAft>
              <a:buSzPct val="125000"/>
            </a:pPr>
            <a:r>
              <a:rPr lang="en-US" sz="2800" dirty="0"/>
              <a:t>A Professional Team</a:t>
            </a:r>
          </a:p>
          <a:p>
            <a:pPr defTabSz="914400">
              <a:lnSpc>
                <a:spcPct val="110000"/>
              </a:lnSpc>
              <a:spcAft>
                <a:spcPts val="600"/>
              </a:spcAft>
              <a:buSzPct val="125000"/>
            </a:pPr>
            <a:r>
              <a:rPr lang="en-US" sz="2000" dirty="0"/>
              <a:t>The ABSW Executive Secretary Sallie Robins (pictured left), was one of the two Conference Directors for the WCSJ09 and was instrumental to its great success.  Her experience of directing the 2009 event and of running all ABSW’s major conferences since will put the management of WCSJ27 on a strong footing from the outset.  </a:t>
            </a:r>
          </a:p>
          <a:p>
            <a:pPr defTabSz="914400">
              <a:lnSpc>
                <a:spcPct val="110000"/>
              </a:lnSpc>
              <a:spcAft>
                <a:spcPts val="600"/>
              </a:spcAft>
              <a:buSzPct val="125000"/>
            </a:pPr>
            <a:r>
              <a:rPr lang="en-US" sz="2000" dirty="0"/>
              <a:t>Pallab Ghosh who at the time of the WCSJ09 was the President of the World Federation of Science Journalists will also be instrumental to our further success in 2027 and will form a key member of the management structure behind the WCSJ27.  Pallab is currently BBC Science Correspondent and the ABSW’s Honorary President.</a:t>
            </a:r>
          </a:p>
          <a:p>
            <a:pPr defTabSz="914400">
              <a:lnSpc>
                <a:spcPct val="110000"/>
              </a:lnSpc>
              <a:spcAft>
                <a:spcPts val="600"/>
              </a:spcAft>
              <a:buSzPct val="125000"/>
            </a:pPr>
            <a:r>
              <a:rPr lang="en-US" sz="2000" dirty="0"/>
              <a:t>The ABSW will appoint a Professional Conference </a:t>
            </a:r>
            <a:r>
              <a:rPr lang="en-US" sz="2000" dirty="0" err="1"/>
              <a:t>Organiser</a:t>
            </a:r>
            <a:r>
              <a:rPr lang="en-US" sz="2000" dirty="0"/>
              <a:t> (PCO) as this will be essential to identifying an appropriate venue and conference hotels and to negotiating hard on rates to keep the registration costs for delegates affordable and appropriate.</a:t>
            </a:r>
          </a:p>
        </p:txBody>
      </p:sp>
    </p:spTree>
    <p:extLst>
      <p:ext uri="{BB962C8B-B14F-4D97-AF65-F5344CB8AC3E}">
        <p14:creationId xmlns:p14="http://schemas.microsoft.com/office/powerpoint/2010/main" val="6755844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59FACE42-44B0-4185-8ED4-9043A78C86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nvGrpSpPr>
          <p:cNvPr id="11" name="Group 10">
            <a:extLst>
              <a:ext uri="{FF2B5EF4-FFF2-40B4-BE49-F238E27FC236}">
                <a16:creationId xmlns:a16="http://schemas.microsoft.com/office/drawing/2014/main" id="{A838DBA2-246D-4087-AE0A-6EA2B4B65A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2" name="Group 11">
              <a:extLst>
                <a:ext uri="{FF2B5EF4-FFF2-40B4-BE49-F238E27FC236}">
                  <a16:creationId xmlns:a16="http://schemas.microsoft.com/office/drawing/2014/main" id="{B4406F95-9579-494D-BE1E-A012A7F4CB3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4" name="Rectangle 5">
                <a:extLst>
                  <a:ext uri="{FF2B5EF4-FFF2-40B4-BE49-F238E27FC236}">
                    <a16:creationId xmlns:a16="http://schemas.microsoft.com/office/drawing/2014/main" id="{4C8D671A-5C73-44CA-B6D0-7F3BC195BA6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25" name="Freeform 6">
                <a:extLst>
                  <a:ext uri="{FF2B5EF4-FFF2-40B4-BE49-F238E27FC236}">
                    <a16:creationId xmlns:a16="http://schemas.microsoft.com/office/drawing/2014/main" id="{F0DB3AC8-B5AD-4004-B0B9-74B58BECA0C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6" name="Freeform 7">
                <a:extLst>
                  <a:ext uri="{FF2B5EF4-FFF2-40B4-BE49-F238E27FC236}">
                    <a16:creationId xmlns:a16="http://schemas.microsoft.com/office/drawing/2014/main" id="{F3B2C8F3-E236-45B2-B2E1-8460F8FD6D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7" name="Freeform 8">
                <a:extLst>
                  <a:ext uri="{FF2B5EF4-FFF2-40B4-BE49-F238E27FC236}">
                    <a16:creationId xmlns:a16="http://schemas.microsoft.com/office/drawing/2014/main" id="{761EE3AC-0BC2-4A29-AD58-5CB0EEFF96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8" name="Freeform 9">
                <a:extLst>
                  <a:ext uri="{FF2B5EF4-FFF2-40B4-BE49-F238E27FC236}">
                    <a16:creationId xmlns:a16="http://schemas.microsoft.com/office/drawing/2014/main" id="{38DC43BE-83DD-43F3-A21F-9B58B1074F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 name="Freeform 10">
                <a:extLst>
                  <a:ext uri="{FF2B5EF4-FFF2-40B4-BE49-F238E27FC236}">
                    <a16:creationId xmlns:a16="http://schemas.microsoft.com/office/drawing/2014/main" id="{112583CE-53E8-48F6-9F71-25A32BFD6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 name="Freeform 11">
                <a:extLst>
                  <a:ext uri="{FF2B5EF4-FFF2-40B4-BE49-F238E27FC236}">
                    <a16:creationId xmlns:a16="http://schemas.microsoft.com/office/drawing/2014/main" id="{229A7966-2C4F-4334-8FB7-08521F984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 name="Freeform 12">
                <a:extLst>
                  <a:ext uri="{FF2B5EF4-FFF2-40B4-BE49-F238E27FC236}">
                    <a16:creationId xmlns:a16="http://schemas.microsoft.com/office/drawing/2014/main" id="{656FCF6A-DF5B-42AA-83C4-22CD7B9947D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 name="Freeform 13">
                <a:extLst>
                  <a:ext uri="{FF2B5EF4-FFF2-40B4-BE49-F238E27FC236}">
                    <a16:creationId xmlns:a16="http://schemas.microsoft.com/office/drawing/2014/main" id="{E908B3EE-F31D-4E8D-BF3C-71F5B35F02F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 name="Freeform 14">
                <a:extLst>
                  <a:ext uri="{FF2B5EF4-FFF2-40B4-BE49-F238E27FC236}">
                    <a16:creationId xmlns:a16="http://schemas.microsoft.com/office/drawing/2014/main" id="{DA9F96D7-B42C-4F80-8F26-72388FE0C2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4" name="Freeform 15">
                <a:extLst>
                  <a:ext uri="{FF2B5EF4-FFF2-40B4-BE49-F238E27FC236}">
                    <a16:creationId xmlns:a16="http://schemas.microsoft.com/office/drawing/2014/main" id="{5C9D5861-5A45-408A-A25E-61ED661AD75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5" name="Line 16">
                <a:extLst>
                  <a:ext uri="{FF2B5EF4-FFF2-40B4-BE49-F238E27FC236}">
                    <a16:creationId xmlns:a16="http://schemas.microsoft.com/office/drawing/2014/main" id="{DEEF5DD7-13B2-4CBB-A1AE-193A618B0F0A}"/>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6" name="Freeform 17">
                <a:extLst>
                  <a:ext uri="{FF2B5EF4-FFF2-40B4-BE49-F238E27FC236}">
                    <a16:creationId xmlns:a16="http://schemas.microsoft.com/office/drawing/2014/main" id="{3D896DDA-5AD2-4360-9E65-A792131051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7" name="Freeform 18">
                <a:extLst>
                  <a:ext uri="{FF2B5EF4-FFF2-40B4-BE49-F238E27FC236}">
                    <a16:creationId xmlns:a16="http://schemas.microsoft.com/office/drawing/2014/main" id="{C088F3B1-D893-4078-8EAE-6A3776F67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8" name="Freeform 19">
                <a:extLst>
                  <a:ext uri="{FF2B5EF4-FFF2-40B4-BE49-F238E27FC236}">
                    <a16:creationId xmlns:a16="http://schemas.microsoft.com/office/drawing/2014/main" id="{23CCB367-42E1-4DEF-BABD-7457EB9F28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9" name="Freeform 20">
                <a:extLst>
                  <a:ext uri="{FF2B5EF4-FFF2-40B4-BE49-F238E27FC236}">
                    <a16:creationId xmlns:a16="http://schemas.microsoft.com/office/drawing/2014/main" id="{BAFD46CE-CD21-4C8E-8ACE-B1A0B74A904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0" name="Rectangle 21">
                <a:extLst>
                  <a:ext uri="{FF2B5EF4-FFF2-40B4-BE49-F238E27FC236}">
                    <a16:creationId xmlns:a16="http://schemas.microsoft.com/office/drawing/2014/main" id="{23980A26-1FFF-4434-A77C-C5A1C96A54B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41" name="Freeform 22">
                <a:extLst>
                  <a:ext uri="{FF2B5EF4-FFF2-40B4-BE49-F238E27FC236}">
                    <a16:creationId xmlns:a16="http://schemas.microsoft.com/office/drawing/2014/main" id="{AE64C1E5-E917-4222-8080-3EF831FB46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2" name="Freeform 23">
                <a:extLst>
                  <a:ext uri="{FF2B5EF4-FFF2-40B4-BE49-F238E27FC236}">
                    <a16:creationId xmlns:a16="http://schemas.microsoft.com/office/drawing/2014/main" id="{D4D42DE6-99E5-4D28-834E-6601A7DD93A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3" name="Freeform 24">
                <a:extLst>
                  <a:ext uri="{FF2B5EF4-FFF2-40B4-BE49-F238E27FC236}">
                    <a16:creationId xmlns:a16="http://schemas.microsoft.com/office/drawing/2014/main" id="{194304B3-4C44-49E0-A677-19E2DA8CC9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4" name="Freeform 25">
                <a:extLst>
                  <a:ext uri="{FF2B5EF4-FFF2-40B4-BE49-F238E27FC236}">
                    <a16:creationId xmlns:a16="http://schemas.microsoft.com/office/drawing/2014/main" id="{C726387F-F77D-4FB6-A177-1DC6115E849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5" name="Freeform 26">
                <a:extLst>
                  <a:ext uri="{FF2B5EF4-FFF2-40B4-BE49-F238E27FC236}">
                    <a16:creationId xmlns:a16="http://schemas.microsoft.com/office/drawing/2014/main" id="{2F09766D-0653-4646-BA37-8FC23294BA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6" name="Freeform 27">
                <a:extLst>
                  <a:ext uri="{FF2B5EF4-FFF2-40B4-BE49-F238E27FC236}">
                    <a16:creationId xmlns:a16="http://schemas.microsoft.com/office/drawing/2014/main" id="{F50D9867-C9E0-462B-894F-B2F97E26AC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7" name="Freeform 28">
                <a:extLst>
                  <a:ext uri="{FF2B5EF4-FFF2-40B4-BE49-F238E27FC236}">
                    <a16:creationId xmlns:a16="http://schemas.microsoft.com/office/drawing/2014/main" id="{44179987-9B3B-4BC1-9BDA-EC9F30A3794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8" name="Freeform 29">
                <a:extLst>
                  <a:ext uri="{FF2B5EF4-FFF2-40B4-BE49-F238E27FC236}">
                    <a16:creationId xmlns:a16="http://schemas.microsoft.com/office/drawing/2014/main" id="{EF0E5480-8C2D-4FFE-9357-938DF0642B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9" name="Freeform 30">
                <a:extLst>
                  <a:ext uri="{FF2B5EF4-FFF2-40B4-BE49-F238E27FC236}">
                    <a16:creationId xmlns:a16="http://schemas.microsoft.com/office/drawing/2014/main" id="{FDAC2F76-95E6-4EE4-8A26-47CDAE5C6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0" name="Freeform 31">
                <a:extLst>
                  <a:ext uri="{FF2B5EF4-FFF2-40B4-BE49-F238E27FC236}">
                    <a16:creationId xmlns:a16="http://schemas.microsoft.com/office/drawing/2014/main" id="{249EB4AA-5D5B-4A3A-9F2D-6E4EDF2046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grpSp>
          <p:nvGrpSpPr>
            <p:cNvPr id="13" name="Group 12">
              <a:extLst>
                <a:ext uri="{FF2B5EF4-FFF2-40B4-BE49-F238E27FC236}">
                  <a16:creationId xmlns:a16="http://schemas.microsoft.com/office/drawing/2014/main" id="{375D3DC5-0B19-4EA9-A350-6218AC28CDA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4" name="Freeform 32">
                <a:extLst>
                  <a:ext uri="{FF2B5EF4-FFF2-40B4-BE49-F238E27FC236}">
                    <a16:creationId xmlns:a16="http://schemas.microsoft.com/office/drawing/2014/main" id="{86B5A458-9418-4EDA-9B6F-E4754ABA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 name="Freeform 33">
                <a:extLst>
                  <a:ext uri="{FF2B5EF4-FFF2-40B4-BE49-F238E27FC236}">
                    <a16:creationId xmlns:a16="http://schemas.microsoft.com/office/drawing/2014/main" id="{6307D20D-BE6F-4BFD-8A35-230A01AD726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 name="Freeform 34">
                <a:extLst>
                  <a:ext uri="{FF2B5EF4-FFF2-40B4-BE49-F238E27FC236}">
                    <a16:creationId xmlns:a16="http://schemas.microsoft.com/office/drawing/2014/main" id="{37A04039-8217-4B7F-8F43-4039DF087D8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 name="Freeform 35">
                <a:extLst>
                  <a:ext uri="{FF2B5EF4-FFF2-40B4-BE49-F238E27FC236}">
                    <a16:creationId xmlns:a16="http://schemas.microsoft.com/office/drawing/2014/main" id="{CA6CE641-5DEB-4A06-B9C3-B726A334C2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 name="Freeform 36">
                <a:extLst>
                  <a:ext uri="{FF2B5EF4-FFF2-40B4-BE49-F238E27FC236}">
                    <a16:creationId xmlns:a16="http://schemas.microsoft.com/office/drawing/2014/main" id="{D08C7C1C-DF39-4479-94BD-47E71DE422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 name="Freeform 37">
                <a:extLst>
                  <a:ext uri="{FF2B5EF4-FFF2-40B4-BE49-F238E27FC236}">
                    <a16:creationId xmlns:a16="http://schemas.microsoft.com/office/drawing/2014/main" id="{27C5EAA7-E449-48C0-9B14-E677E6ECF8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 name="Freeform 38">
                <a:extLst>
                  <a:ext uri="{FF2B5EF4-FFF2-40B4-BE49-F238E27FC236}">
                    <a16:creationId xmlns:a16="http://schemas.microsoft.com/office/drawing/2014/main" id="{AA6A8A39-39D4-41FE-9974-CB46106A73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 name="Freeform 39">
                <a:extLst>
                  <a:ext uri="{FF2B5EF4-FFF2-40B4-BE49-F238E27FC236}">
                    <a16:creationId xmlns:a16="http://schemas.microsoft.com/office/drawing/2014/main" id="{433C6D82-AE91-4A0C-97C6-34399C908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 name="Freeform 40">
                <a:extLst>
                  <a:ext uri="{FF2B5EF4-FFF2-40B4-BE49-F238E27FC236}">
                    <a16:creationId xmlns:a16="http://schemas.microsoft.com/office/drawing/2014/main" id="{D4C06E36-D233-423A-BC95-5B4D5BE35C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3" name="Rectangle 41">
                <a:extLst>
                  <a:ext uri="{FF2B5EF4-FFF2-40B4-BE49-F238E27FC236}">
                    <a16:creationId xmlns:a16="http://schemas.microsoft.com/office/drawing/2014/main" id="{E1B0EEC1-CF7A-4761-B477-941DB41A83D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grpSp>
      </p:grpSp>
      <p:grpSp>
        <p:nvGrpSpPr>
          <p:cNvPr id="52" name="Group 51">
            <a:extLst>
              <a:ext uri="{FF2B5EF4-FFF2-40B4-BE49-F238E27FC236}">
                <a16:creationId xmlns:a16="http://schemas.microsoft.com/office/drawing/2014/main" id="{9AE4726C-1831-4FE3-9A11-227F0DC2F0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53" name="Rectangle 52">
              <a:extLst>
                <a:ext uri="{FF2B5EF4-FFF2-40B4-BE49-F238E27FC236}">
                  <a16:creationId xmlns:a16="http://schemas.microsoft.com/office/drawing/2014/main" id="{B651D7F7-8C54-448E-A268-1CBFAD87D4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2">
              <a:extLst>
                <a:ext uri="{FF2B5EF4-FFF2-40B4-BE49-F238E27FC236}">
                  <a16:creationId xmlns:a16="http://schemas.microsoft.com/office/drawing/2014/main" id="{E3B56E94-40E1-489A-98B2-A3238D66A064}"/>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pic>
        <p:nvPicPr>
          <p:cNvPr id="4" name="Picture 3" descr="A person writing on sticky notes">
            <a:extLst>
              <a:ext uri="{FF2B5EF4-FFF2-40B4-BE49-F238E27FC236}">
                <a16:creationId xmlns:a16="http://schemas.microsoft.com/office/drawing/2014/main" id="{9431094C-BA43-6F37-9323-8025A8274D61}"/>
              </a:ext>
            </a:extLst>
          </p:cNvPr>
          <p:cNvPicPr>
            <a:picLocks noChangeAspect="1"/>
          </p:cNvPicPr>
          <p:nvPr/>
        </p:nvPicPr>
        <p:blipFill rotWithShape="1">
          <a:blip r:embed="rId4">
            <a:extLst>
              <a:ext uri="{28A0092B-C50C-407E-A947-70E740481C1C}">
                <a14:useLocalDpi xmlns:a14="http://schemas.microsoft.com/office/drawing/2010/main" val="0"/>
              </a:ext>
            </a:extLst>
          </a:blip>
          <a:srcRect l="24465" r="30415" b="-1"/>
          <a:stretch/>
        </p:blipFill>
        <p:spPr>
          <a:xfrm>
            <a:off x="-5597" y="10"/>
            <a:ext cx="4635583" cy="6857990"/>
          </a:xfrm>
          <a:prstGeom prst="rect">
            <a:avLst/>
          </a:prstGeom>
        </p:spPr>
      </p:pic>
      <p:grpSp>
        <p:nvGrpSpPr>
          <p:cNvPr id="56" name="Group 55">
            <a:extLst>
              <a:ext uri="{FF2B5EF4-FFF2-40B4-BE49-F238E27FC236}">
                <a16:creationId xmlns:a16="http://schemas.microsoft.com/office/drawing/2014/main" id="{E916825F-759B-4F1A-BA80-AF7137691E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57" name="Rectangle 56">
              <a:extLst>
                <a:ext uri="{FF2B5EF4-FFF2-40B4-BE49-F238E27FC236}">
                  <a16:creationId xmlns:a16="http://schemas.microsoft.com/office/drawing/2014/main" id="{0AF64541-DE3B-4DBB-84E1-907956469E5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58" name="Freeform 6">
              <a:extLst>
                <a:ext uri="{FF2B5EF4-FFF2-40B4-BE49-F238E27FC236}">
                  <a16:creationId xmlns:a16="http://schemas.microsoft.com/office/drawing/2014/main" id="{9175DCC0-514A-4CA1-AD9A-1BB0FFF1B4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9" name="Freeform 7">
              <a:extLst>
                <a:ext uri="{FF2B5EF4-FFF2-40B4-BE49-F238E27FC236}">
                  <a16:creationId xmlns:a16="http://schemas.microsoft.com/office/drawing/2014/main" id="{10371924-94D9-48AF-9D5B-6471775BE81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0" name="Rectangle 59">
              <a:extLst>
                <a:ext uri="{FF2B5EF4-FFF2-40B4-BE49-F238E27FC236}">
                  <a16:creationId xmlns:a16="http://schemas.microsoft.com/office/drawing/2014/main" id="{7C964FF9-A41A-438C-A22B-62690C98F1A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61" name="Freeform 9">
              <a:extLst>
                <a:ext uri="{FF2B5EF4-FFF2-40B4-BE49-F238E27FC236}">
                  <a16:creationId xmlns:a16="http://schemas.microsoft.com/office/drawing/2014/main" id="{61716CD6-1875-4567-B3E2-364CD0960D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2" name="Freeform 10">
              <a:extLst>
                <a:ext uri="{FF2B5EF4-FFF2-40B4-BE49-F238E27FC236}">
                  <a16:creationId xmlns:a16="http://schemas.microsoft.com/office/drawing/2014/main" id="{31A293D3-7189-453D-AB91-1291AAFF3D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3" name="Freeform 11">
              <a:extLst>
                <a:ext uri="{FF2B5EF4-FFF2-40B4-BE49-F238E27FC236}">
                  <a16:creationId xmlns:a16="http://schemas.microsoft.com/office/drawing/2014/main" id="{87CB4EFE-58B3-4326-9CFB-A2AFADDFA5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4" name="Freeform 12">
              <a:extLst>
                <a:ext uri="{FF2B5EF4-FFF2-40B4-BE49-F238E27FC236}">
                  <a16:creationId xmlns:a16="http://schemas.microsoft.com/office/drawing/2014/main" id="{249CF4D3-B5A3-4287-BC9D-E9BB8FA6EBB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5" name="Freeform 13">
              <a:extLst>
                <a:ext uri="{FF2B5EF4-FFF2-40B4-BE49-F238E27FC236}">
                  <a16:creationId xmlns:a16="http://schemas.microsoft.com/office/drawing/2014/main" id="{4D2515F2-4D11-41AF-A6B1-7D084BEA9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6" name="Freeform 14">
              <a:extLst>
                <a:ext uri="{FF2B5EF4-FFF2-40B4-BE49-F238E27FC236}">
                  <a16:creationId xmlns:a16="http://schemas.microsoft.com/office/drawing/2014/main" id="{331BCBF4-0DC2-426E-84B3-AE38E403C9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7" name="Freeform 15">
              <a:extLst>
                <a:ext uri="{FF2B5EF4-FFF2-40B4-BE49-F238E27FC236}">
                  <a16:creationId xmlns:a16="http://schemas.microsoft.com/office/drawing/2014/main" id="{EC8AF156-0BE9-437D-A83B-87364146D0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8" name="Freeform 16">
              <a:extLst>
                <a:ext uri="{FF2B5EF4-FFF2-40B4-BE49-F238E27FC236}">
                  <a16:creationId xmlns:a16="http://schemas.microsoft.com/office/drawing/2014/main" id="{AC8CB256-3F62-4406-88F5-CE2421FF25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9" name="Freeform 17">
              <a:extLst>
                <a:ext uri="{FF2B5EF4-FFF2-40B4-BE49-F238E27FC236}">
                  <a16:creationId xmlns:a16="http://schemas.microsoft.com/office/drawing/2014/main" id="{F3E812EB-415E-4B60-B0FB-65386882CE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0" name="Freeform 18">
              <a:extLst>
                <a:ext uri="{FF2B5EF4-FFF2-40B4-BE49-F238E27FC236}">
                  <a16:creationId xmlns:a16="http://schemas.microsoft.com/office/drawing/2014/main" id="{EB4C95D7-8E6D-45EC-8CA1-9123D718E3B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1" name="Freeform 19">
              <a:extLst>
                <a:ext uri="{FF2B5EF4-FFF2-40B4-BE49-F238E27FC236}">
                  <a16:creationId xmlns:a16="http://schemas.microsoft.com/office/drawing/2014/main" id="{83F62FD2-2F62-4495-997C-8BD7F95AB8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2" name="Freeform 20">
              <a:extLst>
                <a:ext uri="{FF2B5EF4-FFF2-40B4-BE49-F238E27FC236}">
                  <a16:creationId xmlns:a16="http://schemas.microsoft.com/office/drawing/2014/main" id="{B7DFE0F9-22A3-4846-8D4E-0D193BD3288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3" name="Freeform 21">
              <a:extLst>
                <a:ext uri="{FF2B5EF4-FFF2-40B4-BE49-F238E27FC236}">
                  <a16:creationId xmlns:a16="http://schemas.microsoft.com/office/drawing/2014/main" id="{244DAF25-7415-491A-9FF6-E04BC2DC2E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4" name="Freeform 22">
              <a:extLst>
                <a:ext uri="{FF2B5EF4-FFF2-40B4-BE49-F238E27FC236}">
                  <a16:creationId xmlns:a16="http://schemas.microsoft.com/office/drawing/2014/main" id="{7ACA3646-863C-4D00-A58A-62C7FE71CE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5" name="Freeform 23">
              <a:extLst>
                <a:ext uri="{FF2B5EF4-FFF2-40B4-BE49-F238E27FC236}">
                  <a16:creationId xmlns:a16="http://schemas.microsoft.com/office/drawing/2014/main" id="{0EA18B38-BD42-45ED-8458-FB205DBC76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6" name="Freeform 24">
              <a:extLst>
                <a:ext uri="{FF2B5EF4-FFF2-40B4-BE49-F238E27FC236}">
                  <a16:creationId xmlns:a16="http://schemas.microsoft.com/office/drawing/2014/main" id="{45302917-5DBE-4CF2-B52F-478F93FDDE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7" name="Freeform 25">
              <a:extLst>
                <a:ext uri="{FF2B5EF4-FFF2-40B4-BE49-F238E27FC236}">
                  <a16:creationId xmlns:a16="http://schemas.microsoft.com/office/drawing/2014/main" id="{8E61E6FD-D40E-479C-ABE9-2B69AE20D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8" name="Freeform 26">
              <a:extLst>
                <a:ext uri="{FF2B5EF4-FFF2-40B4-BE49-F238E27FC236}">
                  <a16:creationId xmlns:a16="http://schemas.microsoft.com/office/drawing/2014/main" id="{2F4DEB4F-F824-48D7-AF9B-B5D905DCD1B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9" name="Freeform 27">
              <a:extLst>
                <a:ext uri="{FF2B5EF4-FFF2-40B4-BE49-F238E27FC236}">
                  <a16:creationId xmlns:a16="http://schemas.microsoft.com/office/drawing/2014/main" id="{F76CFA02-6090-4464-B573-BCA350C90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0" name="Freeform 28">
              <a:extLst>
                <a:ext uri="{FF2B5EF4-FFF2-40B4-BE49-F238E27FC236}">
                  <a16:creationId xmlns:a16="http://schemas.microsoft.com/office/drawing/2014/main" id="{51BE8BEC-76C7-41FE-AB76-35194C2442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1" name="Freeform 29">
              <a:extLst>
                <a:ext uri="{FF2B5EF4-FFF2-40B4-BE49-F238E27FC236}">
                  <a16:creationId xmlns:a16="http://schemas.microsoft.com/office/drawing/2014/main" id="{710F61D4-3B34-45A9-B9B7-CE0373AB49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2" name="Freeform 30">
              <a:extLst>
                <a:ext uri="{FF2B5EF4-FFF2-40B4-BE49-F238E27FC236}">
                  <a16:creationId xmlns:a16="http://schemas.microsoft.com/office/drawing/2014/main" id="{451F080F-4CFB-4626-87CA-BB4CACA1C6F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3" name="Freeform 31">
              <a:extLst>
                <a:ext uri="{FF2B5EF4-FFF2-40B4-BE49-F238E27FC236}">
                  <a16:creationId xmlns:a16="http://schemas.microsoft.com/office/drawing/2014/main" id="{667BBD71-2295-4A66-B76C-F82175C2B0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4" name="Freeform 32">
              <a:extLst>
                <a:ext uri="{FF2B5EF4-FFF2-40B4-BE49-F238E27FC236}">
                  <a16:creationId xmlns:a16="http://schemas.microsoft.com/office/drawing/2014/main" id="{B6644DE8-5BD1-4D5F-B245-0D3A21BCE1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5" name="Rectangle 84">
              <a:extLst>
                <a:ext uri="{FF2B5EF4-FFF2-40B4-BE49-F238E27FC236}">
                  <a16:creationId xmlns:a16="http://schemas.microsoft.com/office/drawing/2014/main" id="{A4DE8FD0-E681-4D9C-85C2-BEA4C2B3A06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86" name="Freeform 34">
              <a:extLst>
                <a:ext uri="{FF2B5EF4-FFF2-40B4-BE49-F238E27FC236}">
                  <a16:creationId xmlns:a16="http://schemas.microsoft.com/office/drawing/2014/main" id="{D46033BD-1026-4388-B926-9D11E1D7C4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7" name="Freeform 35">
              <a:extLst>
                <a:ext uri="{FF2B5EF4-FFF2-40B4-BE49-F238E27FC236}">
                  <a16:creationId xmlns:a16="http://schemas.microsoft.com/office/drawing/2014/main" id="{1FA74D4C-2E28-42C5-A7FA-3C7D6BD8B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8" name="Freeform 36">
              <a:extLst>
                <a:ext uri="{FF2B5EF4-FFF2-40B4-BE49-F238E27FC236}">
                  <a16:creationId xmlns:a16="http://schemas.microsoft.com/office/drawing/2014/main" id="{FADF7B3F-903C-456C-983E-C9868DDAB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9" name="Freeform 37">
              <a:extLst>
                <a:ext uri="{FF2B5EF4-FFF2-40B4-BE49-F238E27FC236}">
                  <a16:creationId xmlns:a16="http://schemas.microsoft.com/office/drawing/2014/main" id="{033F8698-1549-44AD-8DAD-0055D7B807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0" name="Freeform 38">
              <a:extLst>
                <a:ext uri="{FF2B5EF4-FFF2-40B4-BE49-F238E27FC236}">
                  <a16:creationId xmlns:a16="http://schemas.microsoft.com/office/drawing/2014/main" id="{F1BDD4B6-46FD-4048-ADF1-32EADD9E5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1" name="Freeform 39">
              <a:extLst>
                <a:ext uri="{FF2B5EF4-FFF2-40B4-BE49-F238E27FC236}">
                  <a16:creationId xmlns:a16="http://schemas.microsoft.com/office/drawing/2014/main" id="{E7F387A7-B3BF-4B1A-BFCA-2D21AD3DFE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2" name="Freeform 40">
              <a:extLst>
                <a:ext uri="{FF2B5EF4-FFF2-40B4-BE49-F238E27FC236}">
                  <a16:creationId xmlns:a16="http://schemas.microsoft.com/office/drawing/2014/main" id="{7A1B6BC8-EA82-459D-A0E0-4EBE394E71F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3" name="Freeform 41">
              <a:extLst>
                <a:ext uri="{FF2B5EF4-FFF2-40B4-BE49-F238E27FC236}">
                  <a16:creationId xmlns:a16="http://schemas.microsoft.com/office/drawing/2014/main" id="{8B94E190-DDC2-4545-906F-A1699BD73D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4" name="Freeform 42">
              <a:extLst>
                <a:ext uri="{FF2B5EF4-FFF2-40B4-BE49-F238E27FC236}">
                  <a16:creationId xmlns:a16="http://schemas.microsoft.com/office/drawing/2014/main" id="{D9807239-A5BA-4BB3-9194-BCE3B2F21C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5" name="Freeform 43">
              <a:extLst>
                <a:ext uri="{FF2B5EF4-FFF2-40B4-BE49-F238E27FC236}">
                  <a16:creationId xmlns:a16="http://schemas.microsoft.com/office/drawing/2014/main" id="{04D300FD-DC53-4375-8981-09EA63BCF1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6" name="Freeform 44">
              <a:extLst>
                <a:ext uri="{FF2B5EF4-FFF2-40B4-BE49-F238E27FC236}">
                  <a16:creationId xmlns:a16="http://schemas.microsoft.com/office/drawing/2014/main" id="{1DF83FFD-4C16-41FD-928F-6E88AFC451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7" name="Rectangle 96">
              <a:extLst>
                <a:ext uri="{FF2B5EF4-FFF2-40B4-BE49-F238E27FC236}">
                  <a16:creationId xmlns:a16="http://schemas.microsoft.com/office/drawing/2014/main" id="{A5B4BC2F-B667-462B-99D8-0C433124ABD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98" name="Freeform 46">
              <a:extLst>
                <a:ext uri="{FF2B5EF4-FFF2-40B4-BE49-F238E27FC236}">
                  <a16:creationId xmlns:a16="http://schemas.microsoft.com/office/drawing/2014/main" id="{0CBD9EFB-AC61-4674-B75A-56449003CC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9" name="Freeform 47">
              <a:extLst>
                <a:ext uri="{FF2B5EF4-FFF2-40B4-BE49-F238E27FC236}">
                  <a16:creationId xmlns:a16="http://schemas.microsoft.com/office/drawing/2014/main" id="{1AD4BBB0-F6A7-451F-BE09-DF619F38EB7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0" name="Freeform 48">
              <a:extLst>
                <a:ext uri="{FF2B5EF4-FFF2-40B4-BE49-F238E27FC236}">
                  <a16:creationId xmlns:a16="http://schemas.microsoft.com/office/drawing/2014/main" id="{A258B285-AE5E-473A-AA72-3C95E1D83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1" name="Freeform 49">
              <a:extLst>
                <a:ext uri="{FF2B5EF4-FFF2-40B4-BE49-F238E27FC236}">
                  <a16:creationId xmlns:a16="http://schemas.microsoft.com/office/drawing/2014/main" id="{7BEEDDE5-CB8A-4DF9-858F-4D9462D955A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2" name="Freeform 50">
              <a:extLst>
                <a:ext uri="{FF2B5EF4-FFF2-40B4-BE49-F238E27FC236}">
                  <a16:creationId xmlns:a16="http://schemas.microsoft.com/office/drawing/2014/main" id="{DA1C731B-9B66-4D65-BF47-04B118107B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3" name="Freeform 51">
              <a:extLst>
                <a:ext uri="{FF2B5EF4-FFF2-40B4-BE49-F238E27FC236}">
                  <a16:creationId xmlns:a16="http://schemas.microsoft.com/office/drawing/2014/main" id="{58DBFEC6-C6DC-4B7A-934F-5A79EC3280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4" name="Freeform 52">
              <a:extLst>
                <a:ext uri="{FF2B5EF4-FFF2-40B4-BE49-F238E27FC236}">
                  <a16:creationId xmlns:a16="http://schemas.microsoft.com/office/drawing/2014/main" id="{9948D8CB-2DBE-4E48-98EA-DF9E2666A2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5" name="Freeform 53">
              <a:extLst>
                <a:ext uri="{FF2B5EF4-FFF2-40B4-BE49-F238E27FC236}">
                  <a16:creationId xmlns:a16="http://schemas.microsoft.com/office/drawing/2014/main" id="{56AB69F6-9F0B-4AB6-BCA8-AA2FD69E99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6" name="Freeform 54">
              <a:extLst>
                <a:ext uri="{FF2B5EF4-FFF2-40B4-BE49-F238E27FC236}">
                  <a16:creationId xmlns:a16="http://schemas.microsoft.com/office/drawing/2014/main" id="{0E7FB426-288D-4B0B-B73B-10CCC0EF41E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7" name="Freeform 55">
              <a:extLst>
                <a:ext uri="{FF2B5EF4-FFF2-40B4-BE49-F238E27FC236}">
                  <a16:creationId xmlns:a16="http://schemas.microsoft.com/office/drawing/2014/main" id="{A5C59C6B-46C9-48C9-9F57-2EE738B53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8" name="Freeform 56">
              <a:extLst>
                <a:ext uri="{FF2B5EF4-FFF2-40B4-BE49-F238E27FC236}">
                  <a16:creationId xmlns:a16="http://schemas.microsoft.com/office/drawing/2014/main" id="{7CE85F33-17DC-4273-B06F-D171094449D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9" name="Freeform 57">
              <a:extLst>
                <a:ext uri="{FF2B5EF4-FFF2-40B4-BE49-F238E27FC236}">
                  <a16:creationId xmlns:a16="http://schemas.microsoft.com/office/drawing/2014/main" id="{5CD001CF-F2C4-4810-A8D9-679F9F89E5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0" name="Freeform 58">
              <a:extLst>
                <a:ext uri="{FF2B5EF4-FFF2-40B4-BE49-F238E27FC236}">
                  <a16:creationId xmlns:a16="http://schemas.microsoft.com/office/drawing/2014/main" id="{69F4BCDD-D153-40D2-8DD1-2509EE0CE4C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sp>
        <p:nvSpPr>
          <p:cNvPr id="2" name="TextBox 1">
            <a:extLst>
              <a:ext uri="{FF2B5EF4-FFF2-40B4-BE49-F238E27FC236}">
                <a16:creationId xmlns:a16="http://schemas.microsoft.com/office/drawing/2014/main" id="{19F11FF9-2CF2-5D63-F555-30F11158D3FC}"/>
              </a:ext>
            </a:extLst>
          </p:cNvPr>
          <p:cNvSpPr txBox="1"/>
          <p:nvPr/>
        </p:nvSpPr>
        <p:spPr>
          <a:xfrm>
            <a:off x="4976061" y="365558"/>
            <a:ext cx="6780129" cy="6254318"/>
          </a:xfrm>
          <a:prstGeom prst="rect">
            <a:avLst/>
          </a:prstGeom>
        </p:spPr>
        <p:txBody>
          <a:bodyPr vert="horz" lIns="91440" tIns="45720" rIns="91440" bIns="45720" rtlCol="0">
            <a:normAutofit fontScale="92500" lnSpcReduction="20000"/>
          </a:bodyPr>
          <a:lstStyle/>
          <a:p>
            <a:pPr defTabSz="914400">
              <a:lnSpc>
                <a:spcPct val="110000"/>
              </a:lnSpc>
              <a:spcAft>
                <a:spcPts val="600"/>
              </a:spcAft>
              <a:buSzPct val="125000"/>
            </a:pPr>
            <a:r>
              <a:rPr lang="en-US" sz="2800" dirty="0"/>
              <a:t>Proposed management structure for WCSJ27</a:t>
            </a:r>
          </a:p>
          <a:p>
            <a:pPr defTabSz="914400">
              <a:lnSpc>
                <a:spcPct val="110000"/>
              </a:lnSpc>
              <a:spcAft>
                <a:spcPts val="600"/>
              </a:spcAft>
              <a:buSzPct val="125000"/>
            </a:pPr>
            <a:endParaRPr lang="en-US" sz="2800" dirty="0"/>
          </a:p>
          <a:p>
            <a:pPr marL="285750" indent="-285750" defTabSz="914400">
              <a:lnSpc>
                <a:spcPct val="110000"/>
              </a:lnSpc>
              <a:spcAft>
                <a:spcPts val="600"/>
              </a:spcAft>
              <a:buSzPct val="125000"/>
              <a:buFont typeface="Arial" panose="020B0604020202020204" pitchFamily="34" charset="0"/>
              <a:buChar char="•"/>
            </a:pPr>
            <a:r>
              <a:rPr lang="en-US" dirty="0"/>
              <a:t>Conference Director(s): responsible for oversight of all elements and instrumental in obtaining sponsorship funding.</a:t>
            </a:r>
          </a:p>
          <a:p>
            <a:pPr marL="285750" indent="-285750" defTabSz="914400">
              <a:lnSpc>
                <a:spcPct val="110000"/>
              </a:lnSpc>
              <a:spcAft>
                <a:spcPts val="600"/>
              </a:spcAft>
              <a:buSzPct val="125000"/>
              <a:buFont typeface="Arial" panose="020B0604020202020204" pitchFamily="34" charset="0"/>
              <a:buChar char="•"/>
            </a:pPr>
            <a:r>
              <a:rPr lang="en-US" dirty="0"/>
              <a:t>Professional Conference </a:t>
            </a:r>
            <a:r>
              <a:rPr lang="en-US" dirty="0" err="1"/>
              <a:t>Organiser</a:t>
            </a:r>
            <a:r>
              <a:rPr lang="en-US" dirty="0"/>
              <a:t>: responsible for logistics and for developing and delivering sponsorship packages.</a:t>
            </a:r>
          </a:p>
          <a:p>
            <a:pPr marL="285750" indent="-285750" defTabSz="914400">
              <a:lnSpc>
                <a:spcPct val="110000"/>
              </a:lnSpc>
              <a:spcAft>
                <a:spcPts val="600"/>
              </a:spcAft>
              <a:buSzPct val="125000"/>
              <a:buFont typeface="Arial" panose="020B0604020202020204" pitchFamily="34" charset="0"/>
              <a:buChar char="•"/>
            </a:pPr>
            <a:r>
              <a:rPr lang="en-US" dirty="0"/>
              <a:t>Steering Group: Leading science journalists and editors to give kudos to the event and to assist in attracting top level speakers and sponsors.* </a:t>
            </a:r>
          </a:p>
          <a:p>
            <a:pPr marL="285750" indent="-285750" defTabSz="914400">
              <a:lnSpc>
                <a:spcPct val="110000"/>
              </a:lnSpc>
              <a:spcAft>
                <a:spcPts val="600"/>
              </a:spcAft>
              <a:buSzPct val="125000"/>
              <a:buFont typeface="Arial" panose="020B0604020202020204" pitchFamily="34" charset="0"/>
              <a:buChar char="•"/>
            </a:pPr>
            <a:r>
              <a:rPr lang="en-US" dirty="0"/>
              <a:t>Executive </a:t>
            </a:r>
            <a:r>
              <a:rPr lang="en-US" dirty="0" err="1"/>
              <a:t>Organising</a:t>
            </a:r>
            <a:r>
              <a:rPr lang="en-US" dirty="0"/>
              <a:t> Committee: A management committee for the WCSJ27.</a:t>
            </a:r>
          </a:p>
          <a:p>
            <a:pPr marL="285750" indent="-285750" defTabSz="914400">
              <a:lnSpc>
                <a:spcPct val="110000"/>
              </a:lnSpc>
              <a:spcAft>
                <a:spcPts val="600"/>
              </a:spcAft>
              <a:buSzPct val="125000"/>
              <a:buFont typeface="Arial" panose="020B0604020202020204" pitchFamily="34" charset="0"/>
              <a:buChar char="•"/>
            </a:pPr>
            <a:r>
              <a:rPr lang="en-US" dirty="0" err="1"/>
              <a:t>Programme</a:t>
            </a:r>
            <a:r>
              <a:rPr lang="en-US" dirty="0"/>
              <a:t> Committee: To manage the development of a top-level </a:t>
            </a:r>
            <a:r>
              <a:rPr lang="en-US" dirty="0" err="1"/>
              <a:t>programme</a:t>
            </a:r>
            <a:r>
              <a:rPr lang="en-US" dirty="0"/>
              <a:t> of sessions and workshops*</a:t>
            </a:r>
          </a:p>
          <a:p>
            <a:pPr marL="285750" indent="-285750" defTabSz="914400">
              <a:lnSpc>
                <a:spcPct val="110000"/>
              </a:lnSpc>
              <a:spcAft>
                <a:spcPts val="600"/>
              </a:spcAft>
              <a:buSzPct val="125000"/>
              <a:buFont typeface="Arial" panose="020B0604020202020204" pitchFamily="34" charset="0"/>
              <a:buChar char="•"/>
            </a:pPr>
            <a:r>
              <a:rPr lang="en-US" dirty="0"/>
              <a:t>In 2009 the ABSW established a limited company to manage the WCSJ09 and to limit the risks to the ABSW (which is also a limited company) – the ABSW will consider this approach for the WCSJ27 after taking appropriate legal advice. </a:t>
            </a:r>
          </a:p>
          <a:p>
            <a:pPr defTabSz="914400">
              <a:lnSpc>
                <a:spcPct val="110000"/>
              </a:lnSpc>
              <a:spcAft>
                <a:spcPts val="600"/>
              </a:spcAft>
              <a:buSzPct val="125000"/>
            </a:pPr>
            <a:endParaRPr lang="en-US" dirty="0"/>
          </a:p>
          <a:p>
            <a:pPr defTabSz="914400">
              <a:lnSpc>
                <a:spcPct val="110000"/>
              </a:lnSpc>
              <a:spcAft>
                <a:spcPts val="600"/>
              </a:spcAft>
              <a:buSzPct val="125000"/>
            </a:pPr>
            <a:r>
              <a:rPr lang="en-US" dirty="0"/>
              <a:t>*The Steering Group and </a:t>
            </a:r>
            <a:r>
              <a:rPr lang="en-US" dirty="0" err="1"/>
              <a:t>Programme</a:t>
            </a:r>
            <a:r>
              <a:rPr lang="en-US" dirty="0"/>
              <a:t> Committee will include </a:t>
            </a:r>
            <a:r>
              <a:rPr lang="en-GB" dirty="0"/>
              <a:t>representatives from the WFSJ and other associations in membership of the WFSJ particularly the global south.</a:t>
            </a:r>
          </a:p>
          <a:p>
            <a:pPr marL="285750" indent="-285750" defTabSz="914400">
              <a:lnSpc>
                <a:spcPct val="110000"/>
              </a:lnSpc>
              <a:spcAft>
                <a:spcPts val="600"/>
              </a:spcAft>
              <a:buSzPct val="125000"/>
              <a:buFont typeface="Arial" panose="020B0604020202020204" pitchFamily="34" charset="0"/>
              <a:buChar char="•"/>
            </a:pPr>
            <a:endParaRPr lang="en-US" dirty="0"/>
          </a:p>
        </p:txBody>
      </p:sp>
    </p:spTree>
    <p:extLst>
      <p:ext uri="{BB962C8B-B14F-4D97-AF65-F5344CB8AC3E}">
        <p14:creationId xmlns:p14="http://schemas.microsoft.com/office/powerpoint/2010/main" val="25456202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59FACE42-44B0-4185-8ED4-9043A78C86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nvGrpSpPr>
          <p:cNvPr id="11" name="Group 10">
            <a:extLst>
              <a:ext uri="{FF2B5EF4-FFF2-40B4-BE49-F238E27FC236}">
                <a16:creationId xmlns:a16="http://schemas.microsoft.com/office/drawing/2014/main" id="{A838DBA2-246D-4087-AE0A-6EA2B4B65A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2" name="Group 11">
              <a:extLst>
                <a:ext uri="{FF2B5EF4-FFF2-40B4-BE49-F238E27FC236}">
                  <a16:creationId xmlns:a16="http://schemas.microsoft.com/office/drawing/2014/main" id="{B4406F95-9579-494D-BE1E-A012A7F4CB3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4" name="Rectangle 5">
                <a:extLst>
                  <a:ext uri="{FF2B5EF4-FFF2-40B4-BE49-F238E27FC236}">
                    <a16:creationId xmlns:a16="http://schemas.microsoft.com/office/drawing/2014/main" id="{4C8D671A-5C73-44CA-B6D0-7F3BC195BA6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25" name="Freeform 6">
                <a:extLst>
                  <a:ext uri="{FF2B5EF4-FFF2-40B4-BE49-F238E27FC236}">
                    <a16:creationId xmlns:a16="http://schemas.microsoft.com/office/drawing/2014/main" id="{F0DB3AC8-B5AD-4004-B0B9-74B58BECA0C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6" name="Freeform 7">
                <a:extLst>
                  <a:ext uri="{FF2B5EF4-FFF2-40B4-BE49-F238E27FC236}">
                    <a16:creationId xmlns:a16="http://schemas.microsoft.com/office/drawing/2014/main" id="{F3B2C8F3-E236-45B2-B2E1-8460F8FD6D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7" name="Freeform 8">
                <a:extLst>
                  <a:ext uri="{FF2B5EF4-FFF2-40B4-BE49-F238E27FC236}">
                    <a16:creationId xmlns:a16="http://schemas.microsoft.com/office/drawing/2014/main" id="{761EE3AC-0BC2-4A29-AD58-5CB0EEFF96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8" name="Freeform 9">
                <a:extLst>
                  <a:ext uri="{FF2B5EF4-FFF2-40B4-BE49-F238E27FC236}">
                    <a16:creationId xmlns:a16="http://schemas.microsoft.com/office/drawing/2014/main" id="{38DC43BE-83DD-43F3-A21F-9B58B1074F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 name="Freeform 10">
                <a:extLst>
                  <a:ext uri="{FF2B5EF4-FFF2-40B4-BE49-F238E27FC236}">
                    <a16:creationId xmlns:a16="http://schemas.microsoft.com/office/drawing/2014/main" id="{112583CE-53E8-48F6-9F71-25A32BFD6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 name="Freeform 11">
                <a:extLst>
                  <a:ext uri="{FF2B5EF4-FFF2-40B4-BE49-F238E27FC236}">
                    <a16:creationId xmlns:a16="http://schemas.microsoft.com/office/drawing/2014/main" id="{229A7966-2C4F-4334-8FB7-08521F984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 name="Freeform 12">
                <a:extLst>
                  <a:ext uri="{FF2B5EF4-FFF2-40B4-BE49-F238E27FC236}">
                    <a16:creationId xmlns:a16="http://schemas.microsoft.com/office/drawing/2014/main" id="{656FCF6A-DF5B-42AA-83C4-22CD7B9947D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 name="Freeform 13">
                <a:extLst>
                  <a:ext uri="{FF2B5EF4-FFF2-40B4-BE49-F238E27FC236}">
                    <a16:creationId xmlns:a16="http://schemas.microsoft.com/office/drawing/2014/main" id="{E908B3EE-F31D-4E8D-BF3C-71F5B35F02F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 name="Freeform 14">
                <a:extLst>
                  <a:ext uri="{FF2B5EF4-FFF2-40B4-BE49-F238E27FC236}">
                    <a16:creationId xmlns:a16="http://schemas.microsoft.com/office/drawing/2014/main" id="{DA9F96D7-B42C-4F80-8F26-72388FE0C2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4" name="Freeform 15">
                <a:extLst>
                  <a:ext uri="{FF2B5EF4-FFF2-40B4-BE49-F238E27FC236}">
                    <a16:creationId xmlns:a16="http://schemas.microsoft.com/office/drawing/2014/main" id="{5C9D5861-5A45-408A-A25E-61ED661AD75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5" name="Line 16">
                <a:extLst>
                  <a:ext uri="{FF2B5EF4-FFF2-40B4-BE49-F238E27FC236}">
                    <a16:creationId xmlns:a16="http://schemas.microsoft.com/office/drawing/2014/main" id="{DEEF5DD7-13B2-4CBB-A1AE-193A618B0F0A}"/>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6" name="Freeform 17">
                <a:extLst>
                  <a:ext uri="{FF2B5EF4-FFF2-40B4-BE49-F238E27FC236}">
                    <a16:creationId xmlns:a16="http://schemas.microsoft.com/office/drawing/2014/main" id="{3D896DDA-5AD2-4360-9E65-A792131051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7" name="Freeform 18">
                <a:extLst>
                  <a:ext uri="{FF2B5EF4-FFF2-40B4-BE49-F238E27FC236}">
                    <a16:creationId xmlns:a16="http://schemas.microsoft.com/office/drawing/2014/main" id="{C088F3B1-D893-4078-8EAE-6A3776F67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8" name="Freeform 19">
                <a:extLst>
                  <a:ext uri="{FF2B5EF4-FFF2-40B4-BE49-F238E27FC236}">
                    <a16:creationId xmlns:a16="http://schemas.microsoft.com/office/drawing/2014/main" id="{23CCB367-42E1-4DEF-BABD-7457EB9F28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9" name="Freeform 20">
                <a:extLst>
                  <a:ext uri="{FF2B5EF4-FFF2-40B4-BE49-F238E27FC236}">
                    <a16:creationId xmlns:a16="http://schemas.microsoft.com/office/drawing/2014/main" id="{BAFD46CE-CD21-4C8E-8ACE-B1A0B74A904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0" name="Rectangle 21">
                <a:extLst>
                  <a:ext uri="{FF2B5EF4-FFF2-40B4-BE49-F238E27FC236}">
                    <a16:creationId xmlns:a16="http://schemas.microsoft.com/office/drawing/2014/main" id="{23980A26-1FFF-4434-A77C-C5A1C96A54B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41" name="Freeform 22">
                <a:extLst>
                  <a:ext uri="{FF2B5EF4-FFF2-40B4-BE49-F238E27FC236}">
                    <a16:creationId xmlns:a16="http://schemas.microsoft.com/office/drawing/2014/main" id="{AE64C1E5-E917-4222-8080-3EF831FB46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2" name="Freeform 23">
                <a:extLst>
                  <a:ext uri="{FF2B5EF4-FFF2-40B4-BE49-F238E27FC236}">
                    <a16:creationId xmlns:a16="http://schemas.microsoft.com/office/drawing/2014/main" id="{D4D42DE6-99E5-4D28-834E-6601A7DD93A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3" name="Freeform 24">
                <a:extLst>
                  <a:ext uri="{FF2B5EF4-FFF2-40B4-BE49-F238E27FC236}">
                    <a16:creationId xmlns:a16="http://schemas.microsoft.com/office/drawing/2014/main" id="{194304B3-4C44-49E0-A677-19E2DA8CC9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4" name="Freeform 25">
                <a:extLst>
                  <a:ext uri="{FF2B5EF4-FFF2-40B4-BE49-F238E27FC236}">
                    <a16:creationId xmlns:a16="http://schemas.microsoft.com/office/drawing/2014/main" id="{C726387F-F77D-4FB6-A177-1DC6115E849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5" name="Freeform 26">
                <a:extLst>
                  <a:ext uri="{FF2B5EF4-FFF2-40B4-BE49-F238E27FC236}">
                    <a16:creationId xmlns:a16="http://schemas.microsoft.com/office/drawing/2014/main" id="{2F09766D-0653-4646-BA37-8FC23294BA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6" name="Freeform 27">
                <a:extLst>
                  <a:ext uri="{FF2B5EF4-FFF2-40B4-BE49-F238E27FC236}">
                    <a16:creationId xmlns:a16="http://schemas.microsoft.com/office/drawing/2014/main" id="{F50D9867-C9E0-462B-894F-B2F97E26AC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7" name="Freeform 28">
                <a:extLst>
                  <a:ext uri="{FF2B5EF4-FFF2-40B4-BE49-F238E27FC236}">
                    <a16:creationId xmlns:a16="http://schemas.microsoft.com/office/drawing/2014/main" id="{44179987-9B3B-4BC1-9BDA-EC9F30A3794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8" name="Freeform 29">
                <a:extLst>
                  <a:ext uri="{FF2B5EF4-FFF2-40B4-BE49-F238E27FC236}">
                    <a16:creationId xmlns:a16="http://schemas.microsoft.com/office/drawing/2014/main" id="{EF0E5480-8C2D-4FFE-9357-938DF0642B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9" name="Freeform 30">
                <a:extLst>
                  <a:ext uri="{FF2B5EF4-FFF2-40B4-BE49-F238E27FC236}">
                    <a16:creationId xmlns:a16="http://schemas.microsoft.com/office/drawing/2014/main" id="{FDAC2F76-95E6-4EE4-8A26-47CDAE5C6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0" name="Freeform 31">
                <a:extLst>
                  <a:ext uri="{FF2B5EF4-FFF2-40B4-BE49-F238E27FC236}">
                    <a16:creationId xmlns:a16="http://schemas.microsoft.com/office/drawing/2014/main" id="{249EB4AA-5D5B-4A3A-9F2D-6E4EDF2046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grpSp>
          <p:nvGrpSpPr>
            <p:cNvPr id="13" name="Group 12">
              <a:extLst>
                <a:ext uri="{FF2B5EF4-FFF2-40B4-BE49-F238E27FC236}">
                  <a16:creationId xmlns:a16="http://schemas.microsoft.com/office/drawing/2014/main" id="{375D3DC5-0B19-4EA9-A350-6218AC28CDA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4" name="Freeform 32">
                <a:extLst>
                  <a:ext uri="{FF2B5EF4-FFF2-40B4-BE49-F238E27FC236}">
                    <a16:creationId xmlns:a16="http://schemas.microsoft.com/office/drawing/2014/main" id="{86B5A458-9418-4EDA-9B6F-E4754ABA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 name="Freeform 33">
                <a:extLst>
                  <a:ext uri="{FF2B5EF4-FFF2-40B4-BE49-F238E27FC236}">
                    <a16:creationId xmlns:a16="http://schemas.microsoft.com/office/drawing/2014/main" id="{6307D20D-BE6F-4BFD-8A35-230A01AD726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 name="Freeform 34">
                <a:extLst>
                  <a:ext uri="{FF2B5EF4-FFF2-40B4-BE49-F238E27FC236}">
                    <a16:creationId xmlns:a16="http://schemas.microsoft.com/office/drawing/2014/main" id="{37A04039-8217-4B7F-8F43-4039DF087D8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 name="Freeform 35">
                <a:extLst>
                  <a:ext uri="{FF2B5EF4-FFF2-40B4-BE49-F238E27FC236}">
                    <a16:creationId xmlns:a16="http://schemas.microsoft.com/office/drawing/2014/main" id="{CA6CE641-5DEB-4A06-B9C3-B726A334C2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 name="Freeform 36">
                <a:extLst>
                  <a:ext uri="{FF2B5EF4-FFF2-40B4-BE49-F238E27FC236}">
                    <a16:creationId xmlns:a16="http://schemas.microsoft.com/office/drawing/2014/main" id="{D08C7C1C-DF39-4479-94BD-47E71DE422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 name="Freeform 37">
                <a:extLst>
                  <a:ext uri="{FF2B5EF4-FFF2-40B4-BE49-F238E27FC236}">
                    <a16:creationId xmlns:a16="http://schemas.microsoft.com/office/drawing/2014/main" id="{27C5EAA7-E449-48C0-9B14-E677E6ECF8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 name="Freeform 38">
                <a:extLst>
                  <a:ext uri="{FF2B5EF4-FFF2-40B4-BE49-F238E27FC236}">
                    <a16:creationId xmlns:a16="http://schemas.microsoft.com/office/drawing/2014/main" id="{AA6A8A39-39D4-41FE-9974-CB46106A73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 name="Freeform 39">
                <a:extLst>
                  <a:ext uri="{FF2B5EF4-FFF2-40B4-BE49-F238E27FC236}">
                    <a16:creationId xmlns:a16="http://schemas.microsoft.com/office/drawing/2014/main" id="{433C6D82-AE91-4A0C-97C6-34399C908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 name="Freeform 40">
                <a:extLst>
                  <a:ext uri="{FF2B5EF4-FFF2-40B4-BE49-F238E27FC236}">
                    <a16:creationId xmlns:a16="http://schemas.microsoft.com/office/drawing/2014/main" id="{D4C06E36-D233-423A-BC95-5B4D5BE35C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3" name="Rectangle 41">
                <a:extLst>
                  <a:ext uri="{FF2B5EF4-FFF2-40B4-BE49-F238E27FC236}">
                    <a16:creationId xmlns:a16="http://schemas.microsoft.com/office/drawing/2014/main" id="{E1B0EEC1-CF7A-4761-B477-941DB41A83D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grpSp>
      </p:grpSp>
      <p:grpSp>
        <p:nvGrpSpPr>
          <p:cNvPr id="52" name="Group 51">
            <a:extLst>
              <a:ext uri="{FF2B5EF4-FFF2-40B4-BE49-F238E27FC236}">
                <a16:creationId xmlns:a16="http://schemas.microsoft.com/office/drawing/2014/main" id="{9AE4726C-1831-4FE3-9A11-227F0DC2F0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53" name="Rectangle 52">
              <a:extLst>
                <a:ext uri="{FF2B5EF4-FFF2-40B4-BE49-F238E27FC236}">
                  <a16:creationId xmlns:a16="http://schemas.microsoft.com/office/drawing/2014/main" id="{B651D7F7-8C54-448E-A268-1CBFAD87D4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2">
              <a:extLst>
                <a:ext uri="{FF2B5EF4-FFF2-40B4-BE49-F238E27FC236}">
                  <a16:creationId xmlns:a16="http://schemas.microsoft.com/office/drawing/2014/main" id="{E3B56E94-40E1-489A-98B2-A3238D66A064}"/>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pic>
        <p:nvPicPr>
          <p:cNvPr id="4" name="Picture 3" descr="A picture containing text, person, indoor&#10;&#10;Description automatically generated">
            <a:extLst>
              <a:ext uri="{FF2B5EF4-FFF2-40B4-BE49-F238E27FC236}">
                <a16:creationId xmlns:a16="http://schemas.microsoft.com/office/drawing/2014/main" id="{444EC2D1-D684-DF32-BD55-5AFC1C7C543B}"/>
              </a:ext>
            </a:extLst>
          </p:cNvPr>
          <p:cNvPicPr>
            <a:picLocks noChangeAspect="1"/>
          </p:cNvPicPr>
          <p:nvPr/>
        </p:nvPicPr>
        <p:blipFill rotWithShape="1">
          <a:blip r:embed="rId4">
            <a:extLst>
              <a:ext uri="{28A0092B-C50C-407E-A947-70E740481C1C}">
                <a14:useLocalDpi xmlns:a14="http://schemas.microsoft.com/office/drawing/2010/main" val="0"/>
              </a:ext>
            </a:extLst>
          </a:blip>
          <a:srcRect l="29229" r="25652" b="-1"/>
          <a:stretch/>
        </p:blipFill>
        <p:spPr>
          <a:xfrm>
            <a:off x="-5597" y="10"/>
            <a:ext cx="4635583" cy="6857990"/>
          </a:xfrm>
          <a:prstGeom prst="rect">
            <a:avLst/>
          </a:prstGeom>
        </p:spPr>
      </p:pic>
      <p:grpSp>
        <p:nvGrpSpPr>
          <p:cNvPr id="56" name="Group 55">
            <a:extLst>
              <a:ext uri="{FF2B5EF4-FFF2-40B4-BE49-F238E27FC236}">
                <a16:creationId xmlns:a16="http://schemas.microsoft.com/office/drawing/2014/main" id="{E916825F-759B-4F1A-BA80-AF7137691E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57" name="Rectangle 56">
              <a:extLst>
                <a:ext uri="{FF2B5EF4-FFF2-40B4-BE49-F238E27FC236}">
                  <a16:creationId xmlns:a16="http://schemas.microsoft.com/office/drawing/2014/main" id="{0AF64541-DE3B-4DBB-84E1-907956469E5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58" name="Freeform 6">
              <a:extLst>
                <a:ext uri="{FF2B5EF4-FFF2-40B4-BE49-F238E27FC236}">
                  <a16:creationId xmlns:a16="http://schemas.microsoft.com/office/drawing/2014/main" id="{9175DCC0-514A-4CA1-AD9A-1BB0FFF1B4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9" name="Freeform 7">
              <a:extLst>
                <a:ext uri="{FF2B5EF4-FFF2-40B4-BE49-F238E27FC236}">
                  <a16:creationId xmlns:a16="http://schemas.microsoft.com/office/drawing/2014/main" id="{10371924-94D9-48AF-9D5B-6471775BE81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0" name="Rectangle 59">
              <a:extLst>
                <a:ext uri="{FF2B5EF4-FFF2-40B4-BE49-F238E27FC236}">
                  <a16:creationId xmlns:a16="http://schemas.microsoft.com/office/drawing/2014/main" id="{7C964FF9-A41A-438C-A22B-62690C98F1A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61" name="Freeform 9">
              <a:extLst>
                <a:ext uri="{FF2B5EF4-FFF2-40B4-BE49-F238E27FC236}">
                  <a16:creationId xmlns:a16="http://schemas.microsoft.com/office/drawing/2014/main" id="{61716CD6-1875-4567-B3E2-364CD0960D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2" name="Freeform 10">
              <a:extLst>
                <a:ext uri="{FF2B5EF4-FFF2-40B4-BE49-F238E27FC236}">
                  <a16:creationId xmlns:a16="http://schemas.microsoft.com/office/drawing/2014/main" id="{31A293D3-7189-453D-AB91-1291AAFF3D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3" name="Freeform 11">
              <a:extLst>
                <a:ext uri="{FF2B5EF4-FFF2-40B4-BE49-F238E27FC236}">
                  <a16:creationId xmlns:a16="http://schemas.microsoft.com/office/drawing/2014/main" id="{87CB4EFE-58B3-4326-9CFB-A2AFADDFA5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4" name="Freeform 12">
              <a:extLst>
                <a:ext uri="{FF2B5EF4-FFF2-40B4-BE49-F238E27FC236}">
                  <a16:creationId xmlns:a16="http://schemas.microsoft.com/office/drawing/2014/main" id="{249CF4D3-B5A3-4287-BC9D-E9BB8FA6EBB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5" name="Freeform 13">
              <a:extLst>
                <a:ext uri="{FF2B5EF4-FFF2-40B4-BE49-F238E27FC236}">
                  <a16:creationId xmlns:a16="http://schemas.microsoft.com/office/drawing/2014/main" id="{4D2515F2-4D11-41AF-A6B1-7D084BEA9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6" name="Freeform 14">
              <a:extLst>
                <a:ext uri="{FF2B5EF4-FFF2-40B4-BE49-F238E27FC236}">
                  <a16:creationId xmlns:a16="http://schemas.microsoft.com/office/drawing/2014/main" id="{331BCBF4-0DC2-426E-84B3-AE38E403C9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7" name="Freeform 15">
              <a:extLst>
                <a:ext uri="{FF2B5EF4-FFF2-40B4-BE49-F238E27FC236}">
                  <a16:creationId xmlns:a16="http://schemas.microsoft.com/office/drawing/2014/main" id="{EC8AF156-0BE9-437D-A83B-87364146D0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8" name="Freeform 16">
              <a:extLst>
                <a:ext uri="{FF2B5EF4-FFF2-40B4-BE49-F238E27FC236}">
                  <a16:creationId xmlns:a16="http://schemas.microsoft.com/office/drawing/2014/main" id="{AC8CB256-3F62-4406-88F5-CE2421FF25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9" name="Freeform 17">
              <a:extLst>
                <a:ext uri="{FF2B5EF4-FFF2-40B4-BE49-F238E27FC236}">
                  <a16:creationId xmlns:a16="http://schemas.microsoft.com/office/drawing/2014/main" id="{F3E812EB-415E-4B60-B0FB-65386882CE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0" name="Freeform 18">
              <a:extLst>
                <a:ext uri="{FF2B5EF4-FFF2-40B4-BE49-F238E27FC236}">
                  <a16:creationId xmlns:a16="http://schemas.microsoft.com/office/drawing/2014/main" id="{EB4C95D7-8E6D-45EC-8CA1-9123D718E3B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1" name="Freeform 19">
              <a:extLst>
                <a:ext uri="{FF2B5EF4-FFF2-40B4-BE49-F238E27FC236}">
                  <a16:creationId xmlns:a16="http://schemas.microsoft.com/office/drawing/2014/main" id="{83F62FD2-2F62-4495-997C-8BD7F95AB8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2" name="Freeform 20">
              <a:extLst>
                <a:ext uri="{FF2B5EF4-FFF2-40B4-BE49-F238E27FC236}">
                  <a16:creationId xmlns:a16="http://schemas.microsoft.com/office/drawing/2014/main" id="{B7DFE0F9-22A3-4846-8D4E-0D193BD3288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3" name="Freeform 21">
              <a:extLst>
                <a:ext uri="{FF2B5EF4-FFF2-40B4-BE49-F238E27FC236}">
                  <a16:creationId xmlns:a16="http://schemas.microsoft.com/office/drawing/2014/main" id="{244DAF25-7415-491A-9FF6-E04BC2DC2E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4" name="Freeform 22">
              <a:extLst>
                <a:ext uri="{FF2B5EF4-FFF2-40B4-BE49-F238E27FC236}">
                  <a16:creationId xmlns:a16="http://schemas.microsoft.com/office/drawing/2014/main" id="{7ACA3646-863C-4D00-A58A-62C7FE71CE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5" name="Freeform 23">
              <a:extLst>
                <a:ext uri="{FF2B5EF4-FFF2-40B4-BE49-F238E27FC236}">
                  <a16:creationId xmlns:a16="http://schemas.microsoft.com/office/drawing/2014/main" id="{0EA18B38-BD42-45ED-8458-FB205DBC76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6" name="Freeform 24">
              <a:extLst>
                <a:ext uri="{FF2B5EF4-FFF2-40B4-BE49-F238E27FC236}">
                  <a16:creationId xmlns:a16="http://schemas.microsoft.com/office/drawing/2014/main" id="{45302917-5DBE-4CF2-B52F-478F93FDDE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7" name="Freeform 25">
              <a:extLst>
                <a:ext uri="{FF2B5EF4-FFF2-40B4-BE49-F238E27FC236}">
                  <a16:creationId xmlns:a16="http://schemas.microsoft.com/office/drawing/2014/main" id="{8E61E6FD-D40E-479C-ABE9-2B69AE20D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8" name="Freeform 26">
              <a:extLst>
                <a:ext uri="{FF2B5EF4-FFF2-40B4-BE49-F238E27FC236}">
                  <a16:creationId xmlns:a16="http://schemas.microsoft.com/office/drawing/2014/main" id="{2F4DEB4F-F824-48D7-AF9B-B5D905DCD1B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9" name="Freeform 27">
              <a:extLst>
                <a:ext uri="{FF2B5EF4-FFF2-40B4-BE49-F238E27FC236}">
                  <a16:creationId xmlns:a16="http://schemas.microsoft.com/office/drawing/2014/main" id="{F76CFA02-6090-4464-B573-BCA350C90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0" name="Freeform 28">
              <a:extLst>
                <a:ext uri="{FF2B5EF4-FFF2-40B4-BE49-F238E27FC236}">
                  <a16:creationId xmlns:a16="http://schemas.microsoft.com/office/drawing/2014/main" id="{51BE8BEC-76C7-41FE-AB76-35194C2442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1" name="Freeform 29">
              <a:extLst>
                <a:ext uri="{FF2B5EF4-FFF2-40B4-BE49-F238E27FC236}">
                  <a16:creationId xmlns:a16="http://schemas.microsoft.com/office/drawing/2014/main" id="{710F61D4-3B34-45A9-B9B7-CE0373AB49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2" name="Freeform 30">
              <a:extLst>
                <a:ext uri="{FF2B5EF4-FFF2-40B4-BE49-F238E27FC236}">
                  <a16:creationId xmlns:a16="http://schemas.microsoft.com/office/drawing/2014/main" id="{451F080F-4CFB-4626-87CA-BB4CACA1C6F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3" name="Freeform 31">
              <a:extLst>
                <a:ext uri="{FF2B5EF4-FFF2-40B4-BE49-F238E27FC236}">
                  <a16:creationId xmlns:a16="http://schemas.microsoft.com/office/drawing/2014/main" id="{667BBD71-2295-4A66-B76C-F82175C2B0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4" name="Freeform 32">
              <a:extLst>
                <a:ext uri="{FF2B5EF4-FFF2-40B4-BE49-F238E27FC236}">
                  <a16:creationId xmlns:a16="http://schemas.microsoft.com/office/drawing/2014/main" id="{B6644DE8-5BD1-4D5F-B245-0D3A21BCE1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5" name="Rectangle 84">
              <a:extLst>
                <a:ext uri="{FF2B5EF4-FFF2-40B4-BE49-F238E27FC236}">
                  <a16:creationId xmlns:a16="http://schemas.microsoft.com/office/drawing/2014/main" id="{A4DE8FD0-E681-4D9C-85C2-BEA4C2B3A06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86" name="Freeform 34">
              <a:extLst>
                <a:ext uri="{FF2B5EF4-FFF2-40B4-BE49-F238E27FC236}">
                  <a16:creationId xmlns:a16="http://schemas.microsoft.com/office/drawing/2014/main" id="{D46033BD-1026-4388-B926-9D11E1D7C4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7" name="Freeform 35">
              <a:extLst>
                <a:ext uri="{FF2B5EF4-FFF2-40B4-BE49-F238E27FC236}">
                  <a16:creationId xmlns:a16="http://schemas.microsoft.com/office/drawing/2014/main" id="{1FA74D4C-2E28-42C5-A7FA-3C7D6BD8B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8" name="Freeform 36">
              <a:extLst>
                <a:ext uri="{FF2B5EF4-FFF2-40B4-BE49-F238E27FC236}">
                  <a16:creationId xmlns:a16="http://schemas.microsoft.com/office/drawing/2014/main" id="{FADF7B3F-903C-456C-983E-C9868DDAB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9" name="Freeform 37">
              <a:extLst>
                <a:ext uri="{FF2B5EF4-FFF2-40B4-BE49-F238E27FC236}">
                  <a16:creationId xmlns:a16="http://schemas.microsoft.com/office/drawing/2014/main" id="{033F8698-1549-44AD-8DAD-0055D7B807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0" name="Freeform 38">
              <a:extLst>
                <a:ext uri="{FF2B5EF4-FFF2-40B4-BE49-F238E27FC236}">
                  <a16:creationId xmlns:a16="http://schemas.microsoft.com/office/drawing/2014/main" id="{F1BDD4B6-46FD-4048-ADF1-32EADD9E5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1" name="Freeform 39">
              <a:extLst>
                <a:ext uri="{FF2B5EF4-FFF2-40B4-BE49-F238E27FC236}">
                  <a16:creationId xmlns:a16="http://schemas.microsoft.com/office/drawing/2014/main" id="{E7F387A7-B3BF-4B1A-BFCA-2D21AD3DFE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2" name="Freeform 40">
              <a:extLst>
                <a:ext uri="{FF2B5EF4-FFF2-40B4-BE49-F238E27FC236}">
                  <a16:creationId xmlns:a16="http://schemas.microsoft.com/office/drawing/2014/main" id="{7A1B6BC8-EA82-459D-A0E0-4EBE394E71F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3" name="Freeform 41">
              <a:extLst>
                <a:ext uri="{FF2B5EF4-FFF2-40B4-BE49-F238E27FC236}">
                  <a16:creationId xmlns:a16="http://schemas.microsoft.com/office/drawing/2014/main" id="{8B94E190-DDC2-4545-906F-A1699BD73D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4" name="Freeform 42">
              <a:extLst>
                <a:ext uri="{FF2B5EF4-FFF2-40B4-BE49-F238E27FC236}">
                  <a16:creationId xmlns:a16="http://schemas.microsoft.com/office/drawing/2014/main" id="{D9807239-A5BA-4BB3-9194-BCE3B2F21C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5" name="Freeform 43">
              <a:extLst>
                <a:ext uri="{FF2B5EF4-FFF2-40B4-BE49-F238E27FC236}">
                  <a16:creationId xmlns:a16="http://schemas.microsoft.com/office/drawing/2014/main" id="{04D300FD-DC53-4375-8981-09EA63BCF1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6" name="Freeform 44">
              <a:extLst>
                <a:ext uri="{FF2B5EF4-FFF2-40B4-BE49-F238E27FC236}">
                  <a16:creationId xmlns:a16="http://schemas.microsoft.com/office/drawing/2014/main" id="{1DF83FFD-4C16-41FD-928F-6E88AFC451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7" name="Rectangle 96">
              <a:extLst>
                <a:ext uri="{FF2B5EF4-FFF2-40B4-BE49-F238E27FC236}">
                  <a16:creationId xmlns:a16="http://schemas.microsoft.com/office/drawing/2014/main" id="{A5B4BC2F-B667-462B-99D8-0C433124ABD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98" name="Freeform 46">
              <a:extLst>
                <a:ext uri="{FF2B5EF4-FFF2-40B4-BE49-F238E27FC236}">
                  <a16:creationId xmlns:a16="http://schemas.microsoft.com/office/drawing/2014/main" id="{0CBD9EFB-AC61-4674-B75A-56449003CC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9" name="Freeform 47">
              <a:extLst>
                <a:ext uri="{FF2B5EF4-FFF2-40B4-BE49-F238E27FC236}">
                  <a16:creationId xmlns:a16="http://schemas.microsoft.com/office/drawing/2014/main" id="{1AD4BBB0-F6A7-451F-BE09-DF619F38EB7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0" name="Freeform 48">
              <a:extLst>
                <a:ext uri="{FF2B5EF4-FFF2-40B4-BE49-F238E27FC236}">
                  <a16:creationId xmlns:a16="http://schemas.microsoft.com/office/drawing/2014/main" id="{A258B285-AE5E-473A-AA72-3C95E1D83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1" name="Freeform 49">
              <a:extLst>
                <a:ext uri="{FF2B5EF4-FFF2-40B4-BE49-F238E27FC236}">
                  <a16:creationId xmlns:a16="http://schemas.microsoft.com/office/drawing/2014/main" id="{7BEEDDE5-CB8A-4DF9-858F-4D9462D955A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2" name="Freeform 50">
              <a:extLst>
                <a:ext uri="{FF2B5EF4-FFF2-40B4-BE49-F238E27FC236}">
                  <a16:creationId xmlns:a16="http://schemas.microsoft.com/office/drawing/2014/main" id="{DA1C731B-9B66-4D65-BF47-04B118107B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3" name="Freeform 51">
              <a:extLst>
                <a:ext uri="{FF2B5EF4-FFF2-40B4-BE49-F238E27FC236}">
                  <a16:creationId xmlns:a16="http://schemas.microsoft.com/office/drawing/2014/main" id="{58DBFEC6-C6DC-4B7A-934F-5A79EC3280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4" name="Freeform 52">
              <a:extLst>
                <a:ext uri="{FF2B5EF4-FFF2-40B4-BE49-F238E27FC236}">
                  <a16:creationId xmlns:a16="http://schemas.microsoft.com/office/drawing/2014/main" id="{9948D8CB-2DBE-4E48-98EA-DF9E2666A2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5" name="Freeform 53">
              <a:extLst>
                <a:ext uri="{FF2B5EF4-FFF2-40B4-BE49-F238E27FC236}">
                  <a16:creationId xmlns:a16="http://schemas.microsoft.com/office/drawing/2014/main" id="{56AB69F6-9F0B-4AB6-BCA8-AA2FD69E99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6" name="Freeform 54">
              <a:extLst>
                <a:ext uri="{FF2B5EF4-FFF2-40B4-BE49-F238E27FC236}">
                  <a16:creationId xmlns:a16="http://schemas.microsoft.com/office/drawing/2014/main" id="{0E7FB426-288D-4B0B-B73B-10CCC0EF41E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7" name="Freeform 55">
              <a:extLst>
                <a:ext uri="{FF2B5EF4-FFF2-40B4-BE49-F238E27FC236}">
                  <a16:creationId xmlns:a16="http://schemas.microsoft.com/office/drawing/2014/main" id="{A5C59C6B-46C9-48C9-9F57-2EE738B53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8" name="Freeform 56">
              <a:extLst>
                <a:ext uri="{FF2B5EF4-FFF2-40B4-BE49-F238E27FC236}">
                  <a16:creationId xmlns:a16="http://schemas.microsoft.com/office/drawing/2014/main" id="{7CE85F33-17DC-4273-B06F-D171094449D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9" name="Freeform 57">
              <a:extLst>
                <a:ext uri="{FF2B5EF4-FFF2-40B4-BE49-F238E27FC236}">
                  <a16:creationId xmlns:a16="http://schemas.microsoft.com/office/drawing/2014/main" id="{5CD001CF-F2C4-4810-A8D9-679F9F89E5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0" name="Freeform 58">
              <a:extLst>
                <a:ext uri="{FF2B5EF4-FFF2-40B4-BE49-F238E27FC236}">
                  <a16:creationId xmlns:a16="http://schemas.microsoft.com/office/drawing/2014/main" id="{69F4BCDD-D153-40D2-8DD1-2509EE0CE4C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sp>
        <p:nvSpPr>
          <p:cNvPr id="2" name="TextBox 1">
            <a:extLst>
              <a:ext uri="{FF2B5EF4-FFF2-40B4-BE49-F238E27FC236}">
                <a16:creationId xmlns:a16="http://schemas.microsoft.com/office/drawing/2014/main" id="{49F1ABA6-24C1-FBD7-5B07-0144B2C8D54C}"/>
              </a:ext>
            </a:extLst>
          </p:cNvPr>
          <p:cNvSpPr txBox="1"/>
          <p:nvPr/>
        </p:nvSpPr>
        <p:spPr>
          <a:xfrm>
            <a:off x="4997449" y="450848"/>
            <a:ext cx="6078453" cy="5989639"/>
          </a:xfrm>
          <a:prstGeom prst="rect">
            <a:avLst/>
          </a:prstGeom>
        </p:spPr>
        <p:txBody>
          <a:bodyPr vert="horz" lIns="91440" tIns="45720" rIns="91440" bIns="45720" rtlCol="0">
            <a:normAutofit fontScale="92500" lnSpcReduction="20000"/>
          </a:bodyPr>
          <a:lstStyle/>
          <a:p>
            <a:pPr defTabSz="914400">
              <a:lnSpc>
                <a:spcPct val="110000"/>
              </a:lnSpc>
              <a:spcAft>
                <a:spcPts val="600"/>
              </a:spcAft>
              <a:buSzPct val="125000"/>
            </a:pPr>
            <a:r>
              <a:rPr lang="en-US" sz="3000" dirty="0" err="1"/>
              <a:t>Programme</a:t>
            </a:r>
            <a:r>
              <a:rPr lang="en-US" sz="3000" dirty="0"/>
              <a:t> Development</a:t>
            </a:r>
          </a:p>
          <a:p>
            <a:pPr defTabSz="914400">
              <a:lnSpc>
                <a:spcPct val="110000"/>
              </a:lnSpc>
              <a:spcAft>
                <a:spcPts val="600"/>
              </a:spcAft>
              <a:buSzPct val="125000"/>
            </a:pPr>
            <a:r>
              <a:rPr lang="en-US" sz="2000" dirty="0"/>
              <a:t>The ABSW will appoint a </a:t>
            </a:r>
            <a:r>
              <a:rPr lang="en-US" sz="2000" dirty="0" err="1"/>
              <a:t>Programme</a:t>
            </a:r>
            <a:r>
              <a:rPr lang="en-US" sz="2000" dirty="0"/>
              <a:t> Committee to develop an excellent </a:t>
            </a:r>
            <a:r>
              <a:rPr lang="en-US" sz="2000" dirty="0" err="1"/>
              <a:t>programme</a:t>
            </a:r>
            <a:r>
              <a:rPr lang="en-US" sz="2000" dirty="0"/>
              <a:t> of plenary, parallel and workshop sessions.  There will be an open call for session/workshop proposals to all member associations of the WFSJ to ensure that all associations can propose and </a:t>
            </a:r>
            <a:r>
              <a:rPr lang="en-US" sz="2000" dirty="0" err="1"/>
              <a:t>organise</a:t>
            </a:r>
            <a:r>
              <a:rPr lang="en-US" sz="2000" dirty="0"/>
              <a:t> sessions that reflect their current priorities, professional concerns and skills building needs.   Slots in the </a:t>
            </a:r>
            <a:r>
              <a:rPr lang="en-US" sz="2000" dirty="0" err="1"/>
              <a:t>programme</a:t>
            </a:r>
            <a:r>
              <a:rPr lang="en-US" sz="2000" dirty="0"/>
              <a:t> will be held to ensure that breaking news and issues can have a place in the </a:t>
            </a:r>
            <a:r>
              <a:rPr lang="en-US" sz="2000" dirty="0" err="1"/>
              <a:t>programme</a:t>
            </a:r>
            <a:r>
              <a:rPr lang="en-US" sz="2000" dirty="0"/>
              <a:t>.</a:t>
            </a:r>
          </a:p>
          <a:p>
            <a:pPr defTabSz="914400">
              <a:lnSpc>
                <a:spcPct val="110000"/>
              </a:lnSpc>
              <a:spcAft>
                <a:spcPts val="600"/>
              </a:spcAft>
              <a:buSzPct val="125000"/>
            </a:pPr>
            <a:endParaRPr lang="en-US" sz="2000" dirty="0"/>
          </a:p>
          <a:p>
            <a:pPr defTabSz="914400">
              <a:lnSpc>
                <a:spcPct val="110000"/>
              </a:lnSpc>
              <a:spcAft>
                <a:spcPts val="600"/>
              </a:spcAft>
              <a:buSzPct val="125000"/>
            </a:pPr>
            <a:r>
              <a:rPr lang="en-US" sz="3000" dirty="0"/>
              <a:t>Diversity and Inclusion</a:t>
            </a:r>
          </a:p>
          <a:p>
            <a:pPr defTabSz="914400">
              <a:lnSpc>
                <a:spcPct val="110000"/>
              </a:lnSpc>
              <a:spcAft>
                <a:spcPts val="600"/>
              </a:spcAft>
              <a:buSzPct val="125000"/>
            </a:pPr>
            <a:r>
              <a:rPr lang="en-US" sz="2000" dirty="0"/>
              <a:t>The ABSW strives to make all its events inclusive and the WCSJ27 will be no different.  We will </a:t>
            </a:r>
            <a:r>
              <a:rPr lang="en-US" sz="2000" dirty="0" err="1"/>
              <a:t>endeavour</a:t>
            </a:r>
            <a:r>
              <a:rPr lang="en-US" sz="2000" dirty="0"/>
              <a:t> to establish at least 100 fully funded scholarships available to all science journalists from around the world.  As well as setting criteria for affordability the scholarships will also look at issues of inclusion to ensure that those from underrepresented groups in science journalism are </a:t>
            </a:r>
            <a:r>
              <a:rPr lang="en-US" sz="2000" dirty="0" err="1"/>
              <a:t>prioritised</a:t>
            </a:r>
            <a:r>
              <a:rPr lang="en-US" sz="2000" dirty="0"/>
              <a:t> and assisted in attending. </a:t>
            </a:r>
          </a:p>
        </p:txBody>
      </p:sp>
    </p:spTree>
    <p:extLst>
      <p:ext uri="{BB962C8B-B14F-4D97-AF65-F5344CB8AC3E}">
        <p14:creationId xmlns:p14="http://schemas.microsoft.com/office/powerpoint/2010/main" val="32568233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59FACE42-44B0-4185-8ED4-9043A78C86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nvGrpSpPr>
          <p:cNvPr id="11" name="Group 10">
            <a:extLst>
              <a:ext uri="{FF2B5EF4-FFF2-40B4-BE49-F238E27FC236}">
                <a16:creationId xmlns:a16="http://schemas.microsoft.com/office/drawing/2014/main" id="{A838DBA2-246D-4087-AE0A-6EA2B4B65A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2" name="Group 11">
              <a:extLst>
                <a:ext uri="{FF2B5EF4-FFF2-40B4-BE49-F238E27FC236}">
                  <a16:creationId xmlns:a16="http://schemas.microsoft.com/office/drawing/2014/main" id="{B4406F95-9579-494D-BE1E-A012A7F4CB3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4" name="Rectangle 5">
                <a:extLst>
                  <a:ext uri="{FF2B5EF4-FFF2-40B4-BE49-F238E27FC236}">
                    <a16:creationId xmlns:a16="http://schemas.microsoft.com/office/drawing/2014/main" id="{4C8D671A-5C73-44CA-B6D0-7F3BC195BA6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25" name="Freeform 6">
                <a:extLst>
                  <a:ext uri="{FF2B5EF4-FFF2-40B4-BE49-F238E27FC236}">
                    <a16:creationId xmlns:a16="http://schemas.microsoft.com/office/drawing/2014/main" id="{F0DB3AC8-B5AD-4004-B0B9-74B58BECA0C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6" name="Freeform 7">
                <a:extLst>
                  <a:ext uri="{FF2B5EF4-FFF2-40B4-BE49-F238E27FC236}">
                    <a16:creationId xmlns:a16="http://schemas.microsoft.com/office/drawing/2014/main" id="{F3B2C8F3-E236-45B2-B2E1-8460F8FD6D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7" name="Freeform 8">
                <a:extLst>
                  <a:ext uri="{FF2B5EF4-FFF2-40B4-BE49-F238E27FC236}">
                    <a16:creationId xmlns:a16="http://schemas.microsoft.com/office/drawing/2014/main" id="{761EE3AC-0BC2-4A29-AD58-5CB0EEFF96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8" name="Freeform 9">
                <a:extLst>
                  <a:ext uri="{FF2B5EF4-FFF2-40B4-BE49-F238E27FC236}">
                    <a16:creationId xmlns:a16="http://schemas.microsoft.com/office/drawing/2014/main" id="{38DC43BE-83DD-43F3-A21F-9B58B1074F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 name="Freeform 10">
                <a:extLst>
                  <a:ext uri="{FF2B5EF4-FFF2-40B4-BE49-F238E27FC236}">
                    <a16:creationId xmlns:a16="http://schemas.microsoft.com/office/drawing/2014/main" id="{112583CE-53E8-48F6-9F71-25A32BFD6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 name="Freeform 11">
                <a:extLst>
                  <a:ext uri="{FF2B5EF4-FFF2-40B4-BE49-F238E27FC236}">
                    <a16:creationId xmlns:a16="http://schemas.microsoft.com/office/drawing/2014/main" id="{229A7966-2C4F-4334-8FB7-08521F984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 name="Freeform 12">
                <a:extLst>
                  <a:ext uri="{FF2B5EF4-FFF2-40B4-BE49-F238E27FC236}">
                    <a16:creationId xmlns:a16="http://schemas.microsoft.com/office/drawing/2014/main" id="{656FCF6A-DF5B-42AA-83C4-22CD7B9947D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 name="Freeform 13">
                <a:extLst>
                  <a:ext uri="{FF2B5EF4-FFF2-40B4-BE49-F238E27FC236}">
                    <a16:creationId xmlns:a16="http://schemas.microsoft.com/office/drawing/2014/main" id="{E908B3EE-F31D-4E8D-BF3C-71F5B35F02F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 name="Freeform 14">
                <a:extLst>
                  <a:ext uri="{FF2B5EF4-FFF2-40B4-BE49-F238E27FC236}">
                    <a16:creationId xmlns:a16="http://schemas.microsoft.com/office/drawing/2014/main" id="{DA9F96D7-B42C-4F80-8F26-72388FE0C2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4" name="Freeform 15">
                <a:extLst>
                  <a:ext uri="{FF2B5EF4-FFF2-40B4-BE49-F238E27FC236}">
                    <a16:creationId xmlns:a16="http://schemas.microsoft.com/office/drawing/2014/main" id="{5C9D5861-5A45-408A-A25E-61ED661AD75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5" name="Line 16">
                <a:extLst>
                  <a:ext uri="{FF2B5EF4-FFF2-40B4-BE49-F238E27FC236}">
                    <a16:creationId xmlns:a16="http://schemas.microsoft.com/office/drawing/2014/main" id="{DEEF5DD7-13B2-4CBB-A1AE-193A618B0F0A}"/>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6" name="Freeform 17">
                <a:extLst>
                  <a:ext uri="{FF2B5EF4-FFF2-40B4-BE49-F238E27FC236}">
                    <a16:creationId xmlns:a16="http://schemas.microsoft.com/office/drawing/2014/main" id="{3D896DDA-5AD2-4360-9E65-A792131051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7" name="Freeform 18">
                <a:extLst>
                  <a:ext uri="{FF2B5EF4-FFF2-40B4-BE49-F238E27FC236}">
                    <a16:creationId xmlns:a16="http://schemas.microsoft.com/office/drawing/2014/main" id="{C088F3B1-D893-4078-8EAE-6A3776F67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8" name="Freeform 19">
                <a:extLst>
                  <a:ext uri="{FF2B5EF4-FFF2-40B4-BE49-F238E27FC236}">
                    <a16:creationId xmlns:a16="http://schemas.microsoft.com/office/drawing/2014/main" id="{23CCB367-42E1-4DEF-BABD-7457EB9F28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9" name="Freeform 20">
                <a:extLst>
                  <a:ext uri="{FF2B5EF4-FFF2-40B4-BE49-F238E27FC236}">
                    <a16:creationId xmlns:a16="http://schemas.microsoft.com/office/drawing/2014/main" id="{BAFD46CE-CD21-4C8E-8ACE-B1A0B74A904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0" name="Rectangle 21">
                <a:extLst>
                  <a:ext uri="{FF2B5EF4-FFF2-40B4-BE49-F238E27FC236}">
                    <a16:creationId xmlns:a16="http://schemas.microsoft.com/office/drawing/2014/main" id="{23980A26-1FFF-4434-A77C-C5A1C96A54B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41" name="Freeform 22">
                <a:extLst>
                  <a:ext uri="{FF2B5EF4-FFF2-40B4-BE49-F238E27FC236}">
                    <a16:creationId xmlns:a16="http://schemas.microsoft.com/office/drawing/2014/main" id="{AE64C1E5-E917-4222-8080-3EF831FB46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2" name="Freeform 23">
                <a:extLst>
                  <a:ext uri="{FF2B5EF4-FFF2-40B4-BE49-F238E27FC236}">
                    <a16:creationId xmlns:a16="http://schemas.microsoft.com/office/drawing/2014/main" id="{D4D42DE6-99E5-4D28-834E-6601A7DD93A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3" name="Freeform 24">
                <a:extLst>
                  <a:ext uri="{FF2B5EF4-FFF2-40B4-BE49-F238E27FC236}">
                    <a16:creationId xmlns:a16="http://schemas.microsoft.com/office/drawing/2014/main" id="{194304B3-4C44-49E0-A677-19E2DA8CC9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4" name="Freeform 25">
                <a:extLst>
                  <a:ext uri="{FF2B5EF4-FFF2-40B4-BE49-F238E27FC236}">
                    <a16:creationId xmlns:a16="http://schemas.microsoft.com/office/drawing/2014/main" id="{C726387F-F77D-4FB6-A177-1DC6115E849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5" name="Freeform 26">
                <a:extLst>
                  <a:ext uri="{FF2B5EF4-FFF2-40B4-BE49-F238E27FC236}">
                    <a16:creationId xmlns:a16="http://schemas.microsoft.com/office/drawing/2014/main" id="{2F09766D-0653-4646-BA37-8FC23294BA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6" name="Freeform 27">
                <a:extLst>
                  <a:ext uri="{FF2B5EF4-FFF2-40B4-BE49-F238E27FC236}">
                    <a16:creationId xmlns:a16="http://schemas.microsoft.com/office/drawing/2014/main" id="{F50D9867-C9E0-462B-894F-B2F97E26AC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7" name="Freeform 28">
                <a:extLst>
                  <a:ext uri="{FF2B5EF4-FFF2-40B4-BE49-F238E27FC236}">
                    <a16:creationId xmlns:a16="http://schemas.microsoft.com/office/drawing/2014/main" id="{44179987-9B3B-4BC1-9BDA-EC9F30A3794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8" name="Freeform 29">
                <a:extLst>
                  <a:ext uri="{FF2B5EF4-FFF2-40B4-BE49-F238E27FC236}">
                    <a16:creationId xmlns:a16="http://schemas.microsoft.com/office/drawing/2014/main" id="{EF0E5480-8C2D-4FFE-9357-938DF0642B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9" name="Freeform 30">
                <a:extLst>
                  <a:ext uri="{FF2B5EF4-FFF2-40B4-BE49-F238E27FC236}">
                    <a16:creationId xmlns:a16="http://schemas.microsoft.com/office/drawing/2014/main" id="{FDAC2F76-95E6-4EE4-8A26-47CDAE5C6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0" name="Freeform 31">
                <a:extLst>
                  <a:ext uri="{FF2B5EF4-FFF2-40B4-BE49-F238E27FC236}">
                    <a16:creationId xmlns:a16="http://schemas.microsoft.com/office/drawing/2014/main" id="{249EB4AA-5D5B-4A3A-9F2D-6E4EDF2046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grpSp>
          <p:nvGrpSpPr>
            <p:cNvPr id="13" name="Group 12">
              <a:extLst>
                <a:ext uri="{FF2B5EF4-FFF2-40B4-BE49-F238E27FC236}">
                  <a16:creationId xmlns:a16="http://schemas.microsoft.com/office/drawing/2014/main" id="{375D3DC5-0B19-4EA9-A350-6218AC28CDA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4" name="Freeform 32">
                <a:extLst>
                  <a:ext uri="{FF2B5EF4-FFF2-40B4-BE49-F238E27FC236}">
                    <a16:creationId xmlns:a16="http://schemas.microsoft.com/office/drawing/2014/main" id="{86B5A458-9418-4EDA-9B6F-E4754ABA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 name="Freeform 33">
                <a:extLst>
                  <a:ext uri="{FF2B5EF4-FFF2-40B4-BE49-F238E27FC236}">
                    <a16:creationId xmlns:a16="http://schemas.microsoft.com/office/drawing/2014/main" id="{6307D20D-BE6F-4BFD-8A35-230A01AD726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 name="Freeform 34">
                <a:extLst>
                  <a:ext uri="{FF2B5EF4-FFF2-40B4-BE49-F238E27FC236}">
                    <a16:creationId xmlns:a16="http://schemas.microsoft.com/office/drawing/2014/main" id="{37A04039-8217-4B7F-8F43-4039DF087D8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 name="Freeform 35">
                <a:extLst>
                  <a:ext uri="{FF2B5EF4-FFF2-40B4-BE49-F238E27FC236}">
                    <a16:creationId xmlns:a16="http://schemas.microsoft.com/office/drawing/2014/main" id="{CA6CE641-5DEB-4A06-B9C3-B726A334C2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 name="Freeform 36">
                <a:extLst>
                  <a:ext uri="{FF2B5EF4-FFF2-40B4-BE49-F238E27FC236}">
                    <a16:creationId xmlns:a16="http://schemas.microsoft.com/office/drawing/2014/main" id="{D08C7C1C-DF39-4479-94BD-47E71DE422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 name="Freeform 37">
                <a:extLst>
                  <a:ext uri="{FF2B5EF4-FFF2-40B4-BE49-F238E27FC236}">
                    <a16:creationId xmlns:a16="http://schemas.microsoft.com/office/drawing/2014/main" id="{27C5EAA7-E449-48C0-9B14-E677E6ECF8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 name="Freeform 38">
                <a:extLst>
                  <a:ext uri="{FF2B5EF4-FFF2-40B4-BE49-F238E27FC236}">
                    <a16:creationId xmlns:a16="http://schemas.microsoft.com/office/drawing/2014/main" id="{AA6A8A39-39D4-41FE-9974-CB46106A73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 name="Freeform 39">
                <a:extLst>
                  <a:ext uri="{FF2B5EF4-FFF2-40B4-BE49-F238E27FC236}">
                    <a16:creationId xmlns:a16="http://schemas.microsoft.com/office/drawing/2014/main" id="{433C6D82-AE91-4A0C-97C6-34399C908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 name="Freeform 40">
                <a:extLst>
                  <a:ext uri="{FF2B5EF4-FFF2-40B4-BE49-F238E27FC236}">
                    <a16:creationId xmlns:a16="http://schemas.microsoft.com/office/drawing/2014/main" id="{D4C06E36-D233-423A-BC95-5B4D5BE35C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3" name="Rectangle 41">
                <a:extLst>
                  <a:ext uri="{FF2B5EF4-FFF2-40B4-BE49-F238E27FC236}">
                    <a16:creationId xmlns:a16="http://schemas.microsoft.com/office/drawing/2014/main" id="{E1B0EEC1-CF7A-4761-B477-941DB41A83D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grpSp>
      </p:grpSp>
      <p:grpSp>
        <p:nvGrpSpPr>
          <p:cNvPr id="52" name="Group 51">
            <a:extLst>
              <a:ext uri="{FF2B5EF4-FFF2-40B4-BE49-F238E27FC236}">
                <a16:creationId xmlns:a16="http://schemas.microsoft.com/office/drawing/2014/main" id="{9AE4726C-1831-4FE3-9A11-227F0DC2F0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53" name="Rectangle 52">
              <a:extLst>
                <a:ext uri="{FF2B5EF4-FFF2-40B4-BE49-F238E27FC236}">
                  <a16:creationId xmlns:a16="http://schemas.microsoft.com/office/drawing/2014/main" id="{B651D7F7-8C54-448E-A268-1CBFAD87D4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2">
              <a:extLst>
                <a:ext uri="{FF2B5EF4-FFF2-40B4-BE49-F238E27FC236}">
                  <a16:creationId xmlns:a16="http://schemas.microsoft.com/office/drawing/2014/main" id="{E3B56E94-40E1-489A-98B2-A3238D66A064}"/>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pic>
        <p:nvPicPr>
          <p:cNvPr id="4" name="Picture 3" descr="Video camera on stand recording woman presenting, wearing head covering">
            <a:extLst>
              <a:ext uri="{FF2B5EF4-FFF2-40B4-BE49-F238E27FC236}">
                <a16:creationId xmlns:a16="http://schemas.microsoft.com/office/drawing/2014/main" id="{5044E4F6-7084-519A-3EF2-A7831774CA87}"/>
              </a:ext>
            </a:extLst>
          </p:cNvPr>
          <p:cNvPicPr>
            <a:picLocks noChangeAspect="1"/>
          </p:cNvPicPr>
          <p:nvPr/>
        </p:nvPicPr>
        <p:blipFill rotWithShape="1">
          <a:blip r:embed="rId4">
            <a:extLst>
              <a:ext uri="{28A0092B-C50C-407E-A947-70E740481C1C}">
                <a14:useLocalDpi xmlns:a14="http://schemas.microsoft.com/office/drawing/2010/main" val="0"/>
              </a:ext>
            </a:extLst>
          </a:blip>
          <a:srcRect l="12004" r="42877" b="-1"/>
          <a:stretch/>
        </p:blipFill>
        <p:spPr>
          <a:xfrm>
            <a:off x="-5597" y="10"/>
            <a:ext cx="4635583" cy="6857990"/>
          </a:xfrm>
          <a:prstGeom prst="rect">
            <a:avLst/>
          </a:prstGeom>
        </p:spPr>
      </p:pic>
      <p:grpSp>
        <p:nvGrpSpPr>
          <p:cNvPr id="56" name="Group 55">
            <a:extLst>
              <a:ext uri="{FF2B5EF4-FFF2-40B4-BE49-F238E27FC236}">
                <a16:creationId xmlns:a16="http://schemas.microsoft.com/office/drawing/2014/main" id="{E916825F-759B-4F1A-BA80-AF7137691E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57" name="Rectangle 56">
              <a:extLst>
                <a:ext uri="{FF2B5EF4-FFF2-40B4-BE49-F238E27FC236}">
                  <a16:creationId xmlns:a16="http://schemas.microsoft.com/office/drawing/2014/main" id="{0AF64541-DE3B-4DBB-84E1-907956469E5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58" name="Freeform 6">
              <a:extLst>
                <a:ext uri="{FF2B5EF4-FFF2-40B4-BE49-F238E27FC236}">
                  <a16:creationId xmlns:a16="http://schemas.microsoft.com/office/drawing/2014/main" id="{9175DCC0-514A-4CA1-AD9A-1BB0FFF1B4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9" name="Freeform 7">
              <a:extLst>
                <a:ext uri="{FF2B5EF4-FFF2-40B4-BE49-F238E27FC236}">
                  <a16:creationId xmlns:a16="http://schemas.microsoft.com/office/drawing/2014/main" id="{10371924-94D9-48AF-9D5B-6471775BE81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0" name="Rectangle 59">
              <a:extLst>
                <a:ext uri="{FF2B5EF4-FFF2-40B4-BE49-F238E27FC236}">
                  <a16:creationId xmlns:a16="http://schemas.microsoft.com/office/drawing/2014/main" id="{7C964FF9-A41A-438C-A22B-62690C98F1A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61" name="Freeform 9">
              <a:extLst>
                <a:ext uri="{FF2B5EF4-FFF2-40B4-BE49-F238E27FC236}">
                  <a16:creationId xmlns:a16="http://schemas.microsoft.com/office/drawing/2014/main" id="{61716CD6-1875-4567-B3E2-364CD0960D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2" name="Freeform 10">
              <a:extLst>
                <a:ext uri="{FF2B5EF4-FFF2-40B4-BE49-F238E27FC236}">
                  <a16:creationId xmlns:a16="http://schemas.microsoft.com/office/drawing/2014/main" id="{31A293D3-7189-453D-AB91-1291AAFF3D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3" name="Freeform 11">
              <a:extLst>
                <a:ext uri="{FF2B5EF4-FFF2-40B4-BE49-F238E27FC236}">
                  <a16:creationId xmlns:a16="http://schemas.microsoft.com/office/drawing/2014/main" id="{87CB4EFE-58B3-4326-9CFB-A2AFADDFA5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4" name="Freeform 12">
              <a:extLst>
                <a:ext uri="{FF2B5EF4-FFF2-40B4-BE49-F238E27FC236}">
                  <a16:creationId xmlns:a16="http://schemas.microsoft.com/office/drawing/2014/main" id="{249CF4D3-B5A3-4287-BC9D-E9BB8FA6EBB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5" name="Freeform 13">
              <a:extLst>
                <a:ext uri="{FF2B5EF4-FFF2-40B4-BE49-F238E27FC236}">
                  <a16:creationId xmlns:a16="http://schemas.microsoft.com/office/drawing/2014/main" id="{4D2515F2-4D11-41AF-A6B1-7D084BEA9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6" name="Freeform 14">
              <a:extLst>
                <a:ext uri="{FF2B5EF4-FFF2-40B4-BE49-F238E27FC236}">
                  <a16:creationId xmlns:a16="http://schemas.microsoft.com/office/drawing/2014/main" id="{331BCBF4-0DC2-426E-84B3-AE38E403C9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7" name="Freeform 15">
              <a:extLst>
                <a:ext uri="{FF2B5EF4-FFF2-40B4-BE49-F238E27FC236}">
                  <a16:creationId xmlns:a16="http://schemas.microsoft.com/office/drawing/2014/main" id="{EC8AF156-0BE9-437D-A83B-87364146D0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8" name="Freeform 16">
              <a:extLst>
                <a:ext uri="{FF2B5EF4-FFF2-40B4-BE49-F238E27FC236}">
                  <a16:creationId xmlns:a16="http://schemas.microsoft.com/office/drawing/2014/main" id="{AC8CB256-3F62-4406-88F5-CE2421FF25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9" name="Freeform 17">
              <a:extLst>
                <a:ext uri="{FF2B5EF4-FFF2-40B4-BE49-F238E27FC236}">
                  <a16:creationId xmlns:a16="http://schemas.microsoft.com/office/drawing/2014/main" id="{F3E812EB-415E-4B60-B0FB-65386882CE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0" name="Freeform 18">
              <a:extLst>
                <a:ext uri="{FF2B5EF4-FFF2-40B4-BE49-F238E27FC236}">
                  <a16:creationId xmlns:a16="http://schemas.microsoft.com/office/drawing/2014/main" id="{EB4C95D7-8E6D-45EC-8CA1-9123D718E3B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1" name="Freeform 19">
              <a:extLst>
                <a:ext uri="{FF2B5EF4-FFF2-40B4-BE49-F238E27FC236}">
                  <a16:creationId xmlns:a16="http://schemas.microsoft.com/office/drawing/2014/main" id="{83F62FD2-2F62-4495-997C-8BD7F95AB8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2" name="Freeform 20">
              <a:extLst>
                <a:ext uri="{FF2B5EF4-FFF2-40B4-BE49-F238E27FC236}">
                  <a16:creationId xmlns:a16="http://schemas.microsoft.com/office/drawing/2014/main" id="{B7DFE0F9-22A3-4846-8D4E-0D193BD3288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3" name="Freeform 21">
              <a:extLst>
                <a:ext uri="{FF2B5EF4-FFF2-40B4-BE49-F238E27FC236}">
                  <a16:creationId xmlns:a16="http://schemas.microsoft.com/office/drawing/2014/main" id="{244DAF25-7415-491A-9FF6-E04BC2DC2E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4" name="Freeform 22">
              <a:extLst>
                <a:ext uri="{FF2B5EF4-FFF2-40B4-BE49-F238E27FC236}">
                  <a16:creationId xmlns:a16="http://schemas.microsoft.com/office/drawing/2014/main" id="{7ACA3646-863C-4D00-A58A-62C7FE71CE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5" name="Freeform 23">
              <a:extLst>
                <a:ext uri="{FF2B5EF4-FFF2-40B4-BE49-F238E27FC236}">
                  <a16:creationId xmlns:a16="http://schemas.microsoft.com/office/drawing/2014/main" id="{0EA18B38-BD42-45ED-8458-FB205DBC76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6" name="Freeform 24">
              <a:extLst>
                <a:ext uri="{FF2B5EF4-FFF2-40B4-BE49-F238E27FC236}">
                  <a16:creationId xmlns:a16="http://schemas.microsoft.com/office/drawing/2014/main" id="{45302917-5DBE-4CF2-B52F-478F93FDDE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7" name="Freeform 25">
              <a:extLst>
                <a:ext uri="{FF2B5EF4-FFF2-40B4-BE49-F238E27FC236}">
                  <a16:creationId xmlns:a16="http://schemas.microsoft.com/office/drawing/2014/main" id="{8E61E6FD-D40E-479C-ABE9-2B69AE20D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8" name="Freeform 26">
              <a:extLst>
                <a:ext uri="{FF2B5EF4-FFF2-40B4-BE49-F238E27FC236}">
                  <a16:creationId xmlns:a16="http://schemas.microsoft.com/office/drawing/2014/main" id="{2F4DEB4F-F824-48D7-AF9B-B5D905DCD1B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9" name="Freeform 27">
              <a:extLst>
                <a:ext uri="{FF2B5EF4-FFF2-40B4-BE49-F238E27FC236}">
                  <a16:creationId xmlns:a16="http://schemas.microsoft.com/office/drawing/2014/main" id="{F76CFA02-6090-4464-B573-BCA350C90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0" name="Freeform 28">
              <a:extLst>
                <a:ext uri="{FF2B5EF4-FFF2-40B4-BE49-F238E27FC236}">
                  <a16:creationId xmlns:a16="http://schemas.microsoft.com/office/drawing/2014/main" id="{51BE8BEC-76C7-41FE-AB76-35194C2442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1" name="Freeform 29">
              <a:extLst>
                <a:ext uri="{FF2B5EF4-FFF2-40B4-BE49-F238E27FC236}">
                  <a16:creationId xmlns:a16="http://schemas.microsoft.com/office/drawing/2014/main" id="{710F61D4-3B34-45A9-B9B7-CE0373AB49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2" name="Freeform 30">
              <a:extLst>
                <a:ext uri="{FF2B5EF4-FFF2-40B4-BE49-F238E27FC236}">
                  <a16:creationId xmlns:a16="http://schemas.microsoft.com/office/drawing/2014/main" id="{451F080F-4CFB-4626-87CA-BB4CACA1C6F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3" name="Freeform 31">
              <a:extLst>
                <a:ext uri="{FF2B5EF4-FFF2-40B4-BE49-F238E27FC236}">
                  <a16:creationId xmlns:a16="http://schemas.microsoft.com/office/drawing/2014/main" id="{667BBD71-2295-4A66-B76C-F82175C2B0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4" name="Freeform 32">
              <a:extLst>
                <a:ext uri="{FF2B5EF4-FFF2-40B4-BE49-F238E27FC236}">
                  <a16:creationId xmlns:a16="http://schemas.microsoft.com/office/drawing/2014/main" id="{B6644DE8-5BD1-4D5F-B245-0D3A21BCE1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5" name="Rectangle 84">
              <a:extLst>
                <a:ext uri="{FF2B5EF4-FFF2-40B4-BE49-F238E27FC236}">
                  <a16:creationId xmlns:a16="http://schemas.microsoft.com/office/drawing/2014/main" id="{A4DE8FD0-E681-4D9C-85C2-BEA4C2B3A06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86" name="Freeform 34">
              <a:extLst>
                <a:ext uri="{FF2B5EF4-FFF2-40B4-BE49-F238E27FC236}">
                  <a16:creationId xmlns:a16="http://schemas.microsoft.com/office/drawing/2014/main" id="{D46033BD-1026-4388-B926-9D11E1D7C4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7" name="Freeform 35">
              <a:extLst>
                <a:ext uri="{FF2B5EF4-FFF2-40B4-BE49-F238E27FC236}">
                  <a16:creationId xmlns:a16="http://schemas.microsoft.com/office/drawing/2014/main" id="{1FA74D4C-2E28-42C5-A7FA-3C7D6BD8B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8" name="Freeform 36">
              <a:extLst>
                <a:ext uri="{FF2B5EF4-FFF2-40B4-BE49-F238E27FC236}">
                  <a16:creationId xmlns:a16="http://schemas.microsoft.com/office/drawing/2014/main" id="{FADF7B3F-903C-456C-983E-C9868DDAB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9" name="Freeform 37">
              <a:extLst>
                <a:ext uri="{FF2B5EF4-FFF2-40B4-BE49-F238E27FC236}">
                  <a16:creationId xmlns:a16="http://schemas.microsoft.com/office/drawing/2014/main" id="{033F8698-1549-44AD-8DAD-0055D7B807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0" name="Freeform 38">
              <a:extLst>
                <a:ext uri="{FF2B5EF4-FFF2-40B4-BE49-F238E27FC236}">
                  <a16:creationId xmlns:a16="http://schemas.microsoft.com/office/drawing/2014/main" id="{F1BDD4B6-46FD-4048-ADF1-32EADD9E5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1" name="Freeform 39">
              <a:extLst>
                <a:ext uri="{FF2B5EF4-FFF2-40B4-BE49-F238E27FC236}">
                  <a16:creationId xmlns:a16="http://schemas.microsoft.com/office/drawing/2014/main" id="{E7F387A7-B3BF-4B1A-BFCA-2D21AD3DFE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2" name="Freeform 40">
              <a:extLst>
                <a:ext uri="{FF2B5EF4-FFF2-40B4-BE49-F238E27FC236}">
                  <a16:creationId xmlns:a16="http://schemas.microsoft.com/office/drawing/2014/main" id="{7A1B6BC8-EA82-459D-A0E0-4EBE394E71F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3" name="Freeform 41">
              <a:extLst>
                <a:ext uri="{FF2B5EF4-FFF2-40B4-BE49-F238E27FC236}">
                  <a16:creationId xmlns:a16="http://schemas.microsoft.com/office/drawing/2014/main" id="{8B94E190-DDC2-4545-906F-A1699BD73D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4" name="Freeform 42">
              <a:extLst>
                <a:ext uri="{FF2B5EF4-FFF2-40B4-BE49-F238E27FC236}">
                  <a16:creationId xmlns:a16="http://schemas.microsoft.com/office/drawing/2014/main" id="{D9807239-A5BA-4BB3-9194-BCE3B2F21C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5" name="Freeform 43">
              <a:extLst>
                <a:ext uri="{FF2B5EF4-FFF2-40B4-BE49-F238E27FC236}">
                  <a16:creationId xmlns:a16="http://schemas.microsoft.com/office/drawing/2014/main" id="{04D300FD-DC53-4375-8981-09EA63BCF1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6" name="Freeform 44">
              <a:extLst>
                <a:ext uri="{FF2B5EF4-FFF2-40B4-BE49-F238E27FC236}">
                  <a16:creationId xmlns:a16="http://schemas.microsoft.com/office/drawing/2014/main" id="{1DF83FFD-4C16-41FD-928F-6E88AFC451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7" name="Rectangle 96">
              <a:extLst>
                <a:ext uri="{FF2B5EF4-FFF2-40B4-BE49-F238E27FC236}">
                  <a16:creationId xmlns:a16="http://schemas.microsoft.com/office/drawing/2014/main" id="{A5B4BC2F-B667-462B-99D8-0C433124ABD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98" name="Freeform 46">
              <a:extLst>
                <a:ext uri="{FF2B5EF4-FFF2-40B4-BE49-F238E27FC236}">
                  <a16:creationId xmlns:a16="http://schemas.microsoft.com/office/drawing/2014/main" id="{0CBD9EFB-AC61-4674-B75A-56449003CC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9" name="Freeform 47">
              <a:extLst>
                <a:ext uri="{FF2B5EF4-FFF2-40B4-BE49-F238E27FC236}">
                  <a16:creationId xmlns:a16="http://schemas.microsoft.com/office/drawing/2014/main" id="{1AD4BBB0-F6A7-451F-BE09-DF619F38EB7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0" name="Freeform 48">
              <a:extLst>
                <a:ext uri="{FF2B5EF4-FFF2-40B4-BE49-F238E27FC236}">
                  <a16:creationId xmlns:a16="http://schemas.microsoft.com/office/drawing/2014/main" id="{A258B285-AE5E-473A-AA72-3C95E1D83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1" name="Freeform 49">
              <a:extLst>
                <a:ext uri="{FF2B5EF4-FFF2-40B4-BE49-F238E27FC236}">
                  <a16:creationId xmlns:a16="http://schemas.microsoft.com/office/drawing/2014/main" id="{7BEEDDE5-CB8A-4DF9-858F-4D9462D955A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2" name="Freeform 50">
              <a:extLst>
                <a:ext uri="{FF2B5EF4-FFF2-40B4-BE49-F238E27FC236}">
                  <a16:creationId xmlns:a16="http://schemas.microsoft.com/office/drawing/2014/main" id="{DA1C731B-9B66-4D65-BF47-04B118107B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3" name="Freeform 51">
              <a:extLst>
                <a:ext uri="{FF2B5EF4-FFF2-40B4-BE49-F238E27FC236}">
                  <a16:creationId xmlns:a16="http://schemas.microsoft.com/office/drawing/2014/main" id="{58DBFEC6-C6DC-4B7A-934F-5A79EC3280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4" name="Freeform 52">
              <a:extLst>
                <a:ext uri="{FF2B5EF4-FFF2-40B4-BE49-F238E27FC236}">
                  <a16:creationId xmlns:a16="http://schemas.microsoft.com/office/drawing/2014/main" id="{9948D8CB-2DBE-4E48-98EA-DF9E2666A2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5" name="Freeform 53">
              <a:extLst>
                <a:ext uri="{FF2B5EF4-FFF2-40B4-BE49-F238E27FC236}">
                  <a16:creationId xmlns:a16="http://schemas.microsoft.com/office/drawing/2014/main" id="{56AB69F6-9F0B-4AB6-BCA8-AA2FD69E99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6" name="Freeform 54">
              <a:extLst>
                <a:ext uri="{FF2B5EF4-FFF2-40B4-BE49-F238E27FC236}">
                  <a16:creationId xmlns:a16="http://schemas.microsoft.com/office/drawing/2014/main" id="{0E7FB426-288D-4B0B-B73B-10CCC0EF41E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7" name="Freeform 55">
              <a:extLst>
                <a:ext uri="{FF2B5EF4-FFF2-40B4-BE49-F238E27FC236}">
                  <a16:creationId xmlns:a16="http://schemas.microsoft.com/office/drawing/2014/main" id="{A5C59C6B-46C9-48C9-9F57-2EE738B53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8" name="Freeform 56">
              <a:extLst>
                <a:ext uri="{FF2B5EF4-FFF2-40B4-BE49-F238E27FC236}">
                  <a16:creationId xmlns:a16="http://schemas.microsoft.com/office/drawing/2014/main" id="{7CE85F33-17DC-4273-B06F-D171094449D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9" name="Freeform 57">
              <a:extLst>
                <a:ext uri="{FF2B5EF4-FFF2-40B4-BE49-F238E27FC236}">
                  <a16:creationId xmlns:a16="http://schemas.microsoft.com/office/drawing/2014/main" id="{5CD001CF-F2C4-4810-A8D9-679F9F89E5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0" name="Freeform 58">
              <a:extLst>
                <a:ext uri="{FF2B5EF4-FFF2-40B4-BE49-F238E27FC236}">
                  <a16:creationId xmlns:a16="http://schemas.microsoft.com/office/drawing/2014/main" id="{69F4BCDD-D153-40D2-8DD1-2509EE0CE4C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sp>
        <p:nvSpPr>
          <p:cNvPr id="2" name="TextBox 1">
            <a:extLst>
              <a:ext uri="{FF2B5EF4-FFF2-40B4-BE49-F238E27FC236}">
                <a16:creationId xmlns:a16="http://schemas.microsoft.com/office/drawing/2014/main" id="{E7743499-C010-714D-2709-44B5C584CC45}"/>
              </a:ext>
            </a:extLst>
          </p:cNvPr>
          <p:cNvSpPr txBox="1"/>
          <p:nvPr/>
        </p:nvSpPr>
        <p:spPr>
          <a:xfrm>
            <a:off x="5001503" y="195171"/>
            <a:ext cx="6949990" cy="6385109"/>
          </a:xfrm>
          <a:prstGeom prst="rect">
            <a:avLst/>
          </a:prstGeom>
        </p:spPr>
        <p:txBody>
          <a:bodyPr vert="horz" lIns="91440" tIns="45720" rIns="91440" bIns="45720" rtlCol="0">
            <a:normAutofit lnSpcReduction="10000"/>
          </a:bodyPr>
          <a:lstStyle/>
          <a:p>
            <a:pPr defTabSz="914400">
              <a:lnSpc>
                <a:spcPct val="110000"/>
              </a:lnSpc>
              <a:spcAft>
                <a:spcPts val="600"/>
              </a:spcAft>
              <a:buSzPct val="125000"/>
            </a:pPr>
            <a:r>
              <a:rPr lang="en-US" sz="2800" dirty="0"/>
              <a:t>Marketing and Media</a:t>
            </a:r>
          </a:p>
          <a:p>
            <a:pPr defTabSz="914400">
              <a:lnSpc>
                <a:spcPct val="110000"/>
              </a:lnSpc>
              <a:spcAft>
                <a:spcPts val="600"/>
              </a:spcAft>
              <a:buSzPct val="125000"/>
            </a:pPr>
            <a:r>
              <a:rPr lang="en-US" sz="1600" dirty="0"/>
              <a:t>A media partner would be sought at an early stage to help </a:t>
            </a:r>
            <a:r>
              <a:rPr lang="en-US" sz="1600" dirty="0" err="1"/>
              <a:t>publicise</a:t>
            </a:r>
            <a:r>
              <a:rPr lang="en-US" sz="1600" dirty="0"/>
              <a:t> the WCSJ27, for WCSJ2009 this partner was </a:t>
            </a:r>
            <a:r>
              <a:rPr lang="en-US" sz="1600" dirty="0" err="1"/>
              <a:t>SciDev.Net</a:t>
            </a:r>
            <a:r>
              <a:rPr lang="en-US" sz="1600" dirty="0"/>
              <a:t> with whom the ABSW still has strong links such as Ben Deighton, Editor of </a:t>
            </a:r>
            <a:r>
              <a:rPr lang="en-US" sz="1600" dirty="0" err="1"/>
              <a:t>SciDev.Net</a:t>
            </a:r>
            <a:r>
              <a:rPr lang="en-US" sz="1600" dirty="0"/>
              <a:t>, who is on the ABSW Executive Board.  Most recently the ABSW has worked with </a:t>
            </a:r>
            <a:r>
              <a:rPr lang="en-US" sz="1600" dirty="0" err="1"/>
              <a:t>AlphaGalileo</a:t>
            </a:r>
            <a:r>
              <a:rPr lang="en-US" sz="1600" dirty="0"/>
              <a:t> as media partner for the ABSW Annual Awards.  These ‘in kind’ relationships generate significant publicity at low cost to the </a:t>
            </a:r>
            <a:r>
              <a:rPr lang="en-US" sz="1600" dirty="0" err="1"/>
              <a:t>organisers</a:t>
            </a:r>
            <a:r>
              <a:rPr lang="en-US" sz="1600" dirty="0"/>
              <a:t>.</a:t>
            </a:r>
          </a:p>
          <a:p>
            <a:pPr defTabSz="914400">
              <a:lnSpc>
                <a:spcPct val="110000"/>
              </a:lnSpc>
              <a:spcAft>
                <a:spcPts val="600"/>
              </a:spcAft>
              <a:buSzPct val="125000"/>
            </a:pPr>
            <a:r>
              <a:rPr lang="en-US" sz="1600" dirty="0"/>
              <a:t>A team of writers and broadcasters will be engaged to provide daily online coverage of the conference with video, podcast, and written content.  All sessions will be recorded and this along with the daily coverage will provide a lasting resource for the ABSW and the WFSJ. </a:t>
            </a:r>
            <a:endParaRPr lang="en-US" sz="1000" dirty="0"/>
          </a:p>
          <a:p>
            <a:pPr defTabSz="914400">
              <a:lnSpc>
                <a:spcPct val="110000"/>
              </a:lnSpc>
              <a:spcAft>
                <a:spcPts val="600"/>
              </a:spcAft>
              <a:buSzPct val="125000"/>
            </a:pPr>
            <a:r>
              <a:rPr lang="en-US" sz="2800" dirty="0"/>
              <a:t>Press Briefings</a:t>
            </a:r>
            <a:endParaRPr lang="en-US" sz="1600" dirty="0"/>
          </a:p>
          <a:p>
            <a:pPr defTabSz="914400">
              <a:lnSpc>
                <a:spcPct val="110000"/>
              </a:lnSpc>
              <a:spcAft>
                <a:spcPts val="600"/>
              </a:spcAft>
              <a:buSzPct val="125000"/>
            </a:pPr>
            <a:r>
              <a:rPr lang="en-US" sz="1600" dirty="0"/>
              <a:t>A series of press briefings will be </a:t>
            </a:r>
            <a:r>
              <a:rPr lang="en-US" sz="1600" dirty="0" err="1"/>
              <a:t>organised</a:t>
            </a:r>
            <a:r>
              <a:rPr lang="en-US" sz="1600" dirty="0"/>
              <a:t> so that journalists attending can file stories whilst at the conference.  </a:t>
            </a:r>
          </a:p>
          <a:p>
            <a:pPr defTabSz="914400">
              <a:lnSpc>
                <a:spcPct val="110000"/>
              </a:lnSpc>
              <a:spcAft>
                <a:spcPts val="600"/>
              </a:spcAft>
              <a:buSzPct val="125000"/>
            </a:pPr>
            <a:r>
              <a:rPr lang="en-US" sz="2800" dirty="0"/>
              <a:t>A Fully Connected Conference</a:t>
            </a:r>
          </a:p>
          <a:p>
            <a:pPr defTabSz="914400">
              <a:lnSpc>
                <a:spcPct val="110000"/>
              </a:lnSpc>
              <a:spcAft>
                <a:spcPts val="600"/>
              </a:spcAft>
              <a:buSzPct val="125000"/>
            </a:pPr>
            <a:r>
              <a:rPr lang="en-US" sz="1600" dirty="0"/>
              <a:t>Hybrid event that allows online participants to fully participate in discussion, debate, and networking.</a:t>
            </a:r>
          </a:p>
          <a:p>
            <a:pPr defTabSz="914400">
              <a:lnSpc>
                <a:spcPct val="110000"/>
              </a:lnSpc>
              <a:spcAft>
                <a:spcPts val="600"/>
              </a:spcAft>
              <a:buSzPct val="125000"/>
            </a:pPr>
            <a:r>
              <a:rPr lang="en-US" sz="1600" dirty="0"/>
              <a:t>Conference app to enable easy access to </a:t>
            </a:r>
            <a:r>
              <a:rPr lang="en-US" sz="1600" dirty="0" err="1"/>
              <a:t>programme</a:t>
            </a:r>
            <a:r>
              <a:rPr lang="en-US" sz="1600" dirty="0"/>
              <a:t> information, speaker biographies and for networking and contacting other delegates.</a:t>
            </a:r>
          </a:p>
          <a:p>
            <a:pPr defTabSz="914400">
              <a:lnSpc>
                <a:spcPct val="110000"/>
              </a:lnSpc>
              <a:spcAft>
                <a:spcPts val="600"/>
              </a:spcAft>
              <a:buSzPct val="125000"/>
            </a:pPr>
            <a:r>
              <a:rPr lang="en-US" sz="1600" dirty="0"/>
              <a:t>Dedicated conference website and social media channels</a:t>
            </a:r>
          </a:p>
        </p:txBody>
      </p:sp>
    </p:spTree>
    <p:extLst>
      <p:ext uri="{BB962C8B-B14F-4D97-AF65-F5344CB8AC3E}">
        <p14:creationId xmlns:p14="http://schemas.microsoft.com/office/powerpoint/2010/main" val="19602886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59FACE42-44B0-4185-8ED4-9043A78C86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nvGrpSpPr>
          <p:cNvPr id="11" name="Group 10">
            <a:extLst>
              <a:ext uri="{FF2B5EF4-FFF2-40B4-BE49-F238E27FC236}">
                <a16:creationId xmlns:a16="http://schemas.microsoft.com/office/drawing/2014/main" id="{A838DBA2-246D-4087-AE0A-6EA2B4B65A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2" name="Group 11">
              <a:extLst>
                <a:ext uri="{FF2B5EF4-FFF2-40B4-BE49-F238E27FC236}">
                  <a16:creationId xmlns:a16="http://schemas.microsoft.com/office/drawing/2014/main" id="{B4406F95-9579-494D-BE1E-A012A7F4CB3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4" name="Rectangle 5">
                <a:extLst>
                  <a:ext uri="{FF2B5EF4-FFF2-40B4-BE49-F238E27FC236}">
                    <a16:creationId xmlns:a16="http://schemas.microsoft.com/office/drawing/2014/main" id="{4C8D671A-5C73-44CA-B6D0-7F3BC195BA6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25" name="Freeform 6">
                <a:extLst>
                  <a:ext uri="{FF2B5EF4-FFF2-40B4-BE49-F238E27FC236}">
                    <a16:creationId xmlns:a16="http://schemas.microsoft.com/office/drawing/2014/main" id="{F0DB3AC8-B5AD-4004-B0B9-74B58BECA0C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6" name="Freeform 7">
                <a:extLst>
                  <a:ext uri="{FF2B5EF4-FFF2-40B4-BE49-F238E27FC236}">
                    <a16:creationId xmlns:a16="http://schemas.microsoft.com/office/drawing/2014/main" id="{F3B2C8F3-E236-45B2-B2E1-8460F8FD6D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7" name="Freeform 8">
                <a:extLst>
                  <a:ext uri="{FF2B5EF4-FFF2-40B4-BE49-F238E27FC236}">
                    <a16:creationId xmlns:a16="http://schemas.microsoft.com/office/drawing/2014/main" id="{761EE3AC-0BC2-4A29-AD58-5CB0EEFF96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8" name="Freeform 9">
                <a:extLst>
                  <a:ext uri="{FF2B5EF4-FFF2-40B4-BE49-F238E27FC236}">
                    <a16:creationId xmlns:a16="http://schemas.microsoft.com/office/drawing/2014/main" id="{38DC43BE-83DD-43F3-A21F-9B58B1074F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 name="Freeform 10">
                <a:extLst>
                  <a:ext uri="{FF2B5EF4-FFF2-40B4-BE49-F238E27FC236}">
                    <a16:creationId xmlns:a16="http://schemas.microsoft.com/office/drawing/2014/main" id="{112583CE-53E8-48F6-9F71-25A32BFD6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 name="Freeform 11">
                <a:extLst>
                  <a:ext uri="{FF2B5EF4-FFF2-40B4-BE49-F238E27FC236}">
                    <a16:creationId xmlns:a16="http://schemas.microsoft.com/office/drawing/2014/main" id="{229A7966-2C4F-4334-8FB7-08521F984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 name="Freeform 12">
                <a:extLst>
                  <a:ext uri="{FF2B5EF4-FFF2-40B4-BE49-F238E27FC236}">
                    <a16:creationId xmlns:a16="http://schemas.microsoft.com/office/drawing/2014/main" id="{656FCF6A-DF5B-42AA-83C4-22CD7B9947D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 name="Freeform 13">
                <a:extLst>
                  <a:ext uri="{FF2B5EF4-FFF2-40B4-BE49-F238E27FC236}">
                    <a16:creationId xmlns:a16="http://schemas.microsoft.com/office/drawing/2014/main" id="{E908B3EE-F31D-4E8D-BF3C-71F5B35F02F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 name="Freeform 14">
                <a:extLst>
                  <a:ext uri="{FF2B5EF4-FFF2-40B4-BE49-F238E27FC236}">
                    <a16:creationId xmlns:a16="http://schemas.microsoft.com/office/drawing/2014/main" id="{DA9F96D7-B42C-4F80-8F26-72388FE0C2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4" name="Freeform 15">
                <a:extLst>
                  <a:ext uri="{FF2B5EF4-FFF2-40B4-BE49-F238E27FC236}">
                    <a16:creationId xmlns:a16="http://schemas.microsoft.com/office/drawing/2014/main" id="{5C9D5861-5A45-408A-A25E-61ED661AD75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5" name="Line 16">
                <a:extLst>
                  <a:ext uri="{FF2B5EF4-FFF2-40B4-BE49-F238E27FC236}">
                    <a16:creationId xmlns:a16="http://schemas.microsoft.com/office/drawing/2014/main" id="{DEEF5DD7-13B2-4CBB-A1AE-193A618B0F0A}"/>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6" name="Freeform 17">
                <a:extLst>
                  <a:ext uri="{FF2B5EF4-FFF2-40B4-BE49-F238E27FC236}">
                    <a16:creationId xmlns:a16="http://schemas.microsoft.com/office/drawing/2014/main" id="{3D896DDA-5AD2-4360-9E65-A792131051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7" name="Freeform 18">
                <a:extLst>
                  <a:ext uri="{FF2B5EF4-FFF2-40B4-BE49-F238E27FC236}">
                    <a16:creationId xmlns:a16="http://schemas.microsoft.com/office/drawing/2014/main" id="{C088F3B1-D893-4078-8EAE-6A3776F67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8" name="Freeform 19">
                <a:extLst>
                  <a:ext uri="{FF2B5EF4-FFF2-40B4-BE49-F238E27FC236}">
                    <a16:creationId xmlns:a16="http://schemas.microsoft.com/office/drawing/2014/main" id="{23CCB367-42E1-4DEF-BABD-7457EB9F28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9" name="Freeform 20">
                <a:extLst>
                  <a:ext uri="{FF2B5EF4-FFF2-40B4-BE49-F238E27FC236}">
                    <a16:creationId xmlns:a16="http://schemas.microsoft.com/office/drawing/2014/main" id="{BAFD46CE-CD21-4C8E-8ACE-B1A0B74A904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0" name="Rectangle 21">
                <a:extLst>
                  <a:ext uri="{FF2B5EF4-FFF2-40B4-BE49-F238E27FC236}">
                    <a16:creationId xmlns:a16="http://schemas.microsoft.com/office/drawing/2014/main" id="{23980A26-1FFF-4434-A77C-C5A1C96A54B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41" name="Freeform 22">
                <a:extLst>
                  <a:ext uri="{FF2B5EF4-FFF2-40B4-BE49-F238E27FC236}">
                    <a16:creationId xmlns:a16="http://schemas.microsoft.com/office/drawing/2014/main" id="{AE64C1E5-E917-4222-8080-3EF831FB46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2" name="Freeform 23">
                <a:extLst>
                  <a:ext uri="{FF2B5EF4-FFF2-40B4-BE49-F238E27FC236}">
                    <a16:creationId xmlns:a16="http://schemas.microsoft.com/office/drawing/2014/main" id="{D4D42DE6-99E5-4D28-834E-6601A7DD93A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3" name="Freeform 24">
                <a:extLst>
                  <a:ext uri="{FF2B5EF4-FFF2-40B4-BE49-F238E27FC236}">
                    <a16:creationId xmlns:a16="http://schemas.microsoft.com/office/drawing/2014/main" id="{194304B3-4C44-49E0-A677-19E2DA8CC9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4" name="Freeform 25">
                <a:extLst>
                  <a:ext uri="{FF2B5EF4-FFF2-40B4-BE49-F238E27FC236}">
                    <a16:creationId xmlns:a16="http://schemas.microsoft.com/office/drawing/2014/main" id="{C726387F-F77D-4FB6-A177-1DC6115E849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5" name="Freeform 26">
                <a:extLst>
                  <a:ext uri="{FF2B5EF4-FFF2-40B4-BE49-F238E27FC236}">
                    <a16:creationId xmlns:a16="http://schemas.microsoft.com/office/drawing/2014/main" id="{2F09766D-0653-4646-BA37-8FC23294BA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6" name="Freeform 27">
                <a:extLst>
                  <a:ext uri="{FF2B5EF4-FFF2-40B4-BE49-F238E27FC236}">
                    <a16:creationId xmlns:a16="http://schemas.microsoft.com/office/drawing/2014/main" id="{F50D9867-C9E0-462B-894F-B2F97E26AC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7" name="Freeform 28">
                <a:extLst>
                  <a:ext uri="{FF2B5EF4-FFF2-40B4-BE49-F238E27FC236}">
                    <a16:creationId xmlns:a16="http://schemas.microsoft.com/office/drawing/2014/main" id="{44179987-9B3B-4BC1-9BDA-EC9F30A3794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8" name="Freeform 29">
                <a:extLst>
                  <a:ext uri="{FF2B5EF4-FFF2-40B4-BE49-F238E27FC236}">
                    <a16:creationId xmlns:a16="http://schemas.microsoft.com/office/drawing/2014/main" id="{EF0E5480-8C2D-4FFE-9357-938DF0642B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9" name="Freeform 30">
                <a:extLst>
                  <a:ext uri="{FF2B5EF4-FFF2-40B4-BE49-F238E27FC236}">
                    <a16:creationId xmlns:a16="http://schemas.microsoft.com/office/drawing/2014/main" id="{FDAC2F76-95E6-4EE4-8A26-47CDAE5C6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0" name="Freeform 31">
                <a:extLst>
                  <a:ext uri="{FF2B5EF4-FFF2-40B4-BE49-F238E27FC236}">
                    <a16:creationId xmlns:a16="http://schemas.microsoft.com/office/drawing/2014/main" id="{249EB4AA-5D5B-4A3A-9F2D-6E4EDF2046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grpSp>
          <p:nvGrpSpPr>
            <p:cNvPr id="13" name="Group 12">
              <a:extLst>
                <a:ext uri="{FF2B5EF4-FFF2-40B4-BE49-F238E27FC236}">
                  <a16:creationId xmlns:a16="http://schemas.microsoft.com/office/drawing/2014/main" id="{375D3DC5-0B19-4EA9-A350-6218AC28CDA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4" name="Freeform 32">
                <a:extLst>
                  <a:ext uri="{FF2B5EF4-FFF2-40B4-BE49-F238E27FC236}">
                    <a16:creationId xmlns:a16="http://schemas.microsoft.com/office/drawing/2014/main" id="{86B5A458-9418-4EDA-9B6F-E4754ABA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 name="Freeform 33">
                <a:extLst>
                  <a:ext uri="{FF2B5EF4-FFF2-40B4-BE49-F238E27FC236}">
                    <a16:creationId xmlns:a16="http://schemas.microsoft.com/office/drawing/2014/main" id="{6307D20D-BE6F-4BFD-8A35-230A01AD726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 name="Freeform 34">
                <a:extLst>
                  <a:ext uri="{FF2B5EF4-FFF2-40B4-BE49-F238E27FC236}">
                    <a16:creationId xmlns:a16="http://schemas.microsoft.com/office/drawing/2014/main" id="{37A04039-8217-4B7F-8F43-4039DF087D8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 name="Freeform 35">
                <a:extLst>
                  <a:ext uri="{FF2B5EF4-FFF2-40B4-BE49-F238E27FC236}">
                    <a16:creationId xmlns:a16="http://schemas.microsoft.com/office/drawing/2014/main" id="{CA6CE641-5DEB-4A06-B9C3-B726A334C2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 name="Freeform 36">
                <a:extLst>
                  <a:ext uri="{FF2B5EF4-FFF2-40B4-BE49-F238E27FC236}">
                    <a16:creationId xmlns:a16="http://schemas.microsoft.com/office/drawing/2014/main" id="{D08C7C1C-DF39-4479-94BD-47E71DE422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 name="Freeform 37">
                <a:extLst>
                  <a:ext uri="{FF2B5EF4-FFF2-40B4-BE49-F238E27FC236}">
                    <a16:creationId xmlns:a16="http://schemas.microsoft.com/office/drawing/2014/main" id="{27C5EAA7-E449-48C0-9B14-E677E6ECF8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 name="Freeform 38">
                <a:extLst>
                  <a:ext uri="{FF2B5EF4-FFF2-40B4-BE49-F238E27FC236}">
                    <a16:creationId xmlns:a16="http://schemas.microsoft.com/office/drawing/2014/main" id="{AA6A8A39-39D4-41FE-9974-CB46106A73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 name="Freeform 39">
                <a:extLst>
                  <a:ext uri="{FF2B5EF4-FFF2-40B4-BE49-F238E27FC236}">
                    <a16:creationId xmlns:a16="http://schemas.microsoft.com/office/drawing/2014/main" id="{433C6D82-AE91-4A0C-97C6-34399C908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 name="Freeform 40">
                <a:extLst>
                  <a:ext uri="{FF2B5EF4-FFF2-40B4-BE49-F238E27FC236}">
                    <a16:creationId xmlns:a16="http://schemas.microsoft.com/office/drawing/2014/main" id="{D4C06E36-D233-423A-BC95-5B4D5BE35C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3" name="Rectangle 41">
                <a:extLst>
                  <a:ext uri="{FF2B5EF4-FFF2-40B4-BE49-F238E27FC236}">
                    <a16:creationId xmlns:a16="http://schemas.microsoft.com/office/drawing/2014/main" id="{E1B0EEC1-CF7A-4761-B477-941DB41A83D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grpSp>
      </p:grpSp>
      <p:grpSp>
        <p:nvGrpSpPr>
          <p:cNvPr id="52" name="Group 51">
            <a:extLst>
              <a:ext uri="{FF2B5EF4-FFF2-40B4-BE49-F238E27FC236}">
                <a16:creationId xmlns:a16="http://schemas.microsoft.com/office/drawing/2014/main" id="{9AE4726C-1831-4FE3-9A11-227F0DC2F0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53" name="Rectangle 52">
              <a:extLst>
                <a:ext uri="{FF2B5EF4-FFF2-40B4-BE49-F238E27FC236}">
                  <a16:creationId xmlns:a16="http://schemas.microsoft.com/office/drawing/2014/main" id="{B651D7F7-8C54-448E-A268-1CBFAD87D4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2">
              <a:extLst>
                <a:ext uri="{FF2B5EF4-FFF2-40B4-BE49-F238E27FC236}">
                  <a16:creationId xmlns:a16="http://schemas.microsoft.com/office/drawing/2014/main" id="{E3B56E94-40E1-489A-98B2-A3238D66A064}"/>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pic>
        <p:nvPicPr>
          <p:cNvPr id="4" name="Picture 3" descr="Stacks of gold coins">
            <a:extLst>
              <a:ext uri="{FF2B5EF4-FFF2-40B4-BE49-F238E27FC236}">
                <a16:creationId xmlns:a16="http://schemas.microsoft.com/office/drawing/2014/main" id="{784BF486-34D1-00B9-6388-2239BB0528F3}"/>
              </a:ext>
            </a:extLst>
          </p:cNvPr>
          <p:cNvPicPr>
            <a:picLocks noChangeAspect="1"/>
          </p:cNvPicPr>
          <p:nvPr/>
        </p:nvPicPr>
        <p:blipFill rotWithShape="1">
          <a:blip r:embed="rId4">
            <a:extLst>
              <a:ext uri="{28A0092B-C50C-407E-A947-70E740481C1C}">
                <a14:useLocalDpi xmlns:a14="http://schemas.microsoft.com/office/drawing/2010/main" val="0"/>
              </a:ext>
            </a:extLst>
          </a:blip>
          <a:srcRect l="30479" r="24402" b="-1"/>
          <a:stretch/>
        </p:blipFill>
        <p:spPr>
          <a:xfrm>
            <a:off x="-5597" y="10"/>
            <a:ext cx="4635583" cy="6857990"/>
          </a:xfrm>
          <a:prstGeom prst="rect">
            <a:avLst/>
          </a:prstGeom>
        </p:spPr>
      </p:pic>
      <p:grpSp>
        <p:nvGrpSpPr>
          <p:cNvPr id="56" name="Group 55">
            <a:extLst>
              <a:ext uri="{FF2B5EF4-FFF2-40B4-BE49-F238E27FC236}">
                <a16:creationId xmlns:a16="http://schemas.microsoft.com/office/drawing/2014/main" id="{E916825F-759B-4F1A-BA80-AF7137691E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57" name="Rectangle 56">
              <a:extLst>
                <a:ext uri="{FF2B5EF4-FFF2-40B4-BE49-F238E27FC236}">
                  <a16:creationId xmlns:a16="http://schemas.microsoft.com/office/drawing/2014/main" id="{0AF64541-DE3B-4DBB-84E1-907956469E5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58" name="Freeform 6">
              <a:extLst>
                <a:ext uri="{FF2B5EF4-FFF2-40B4-BE49-F238E27FC236}">
                  <a16:creationId xmlns:a16="http://schemas.microsoft.com/office/drawing/2014/main" id="{9175DCC0-514A-4CA1-AD9A-1BB0FFF1B4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9" name="Freeform 7">
              <a:extLst>
                <a:ext uri="{FF2B5EF4-FFF2-40B4-BE49-F238E27FC236}">
                  <a16:creationId xmlns:a16="http://schemas.microsoft.com/office/drawing/2014/main" id="{10371924-94D9-48AF-9D5B-6471775BE81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0" name="Rectangle 59">
              <a:extLst>
                <a:ext uri="{FF2B5EF4-FFF2-40B4-BE49-F238E27FC236}">
                  <a16:creationId xmlns:a16="http://schemas.microsoft.com/office/drawing/2014/main" id="{7C964FF9-A41A-438C-A22B-62690C98F1A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61" name="Freeform 9">
              <a:extLst>
                <a:ext uri="{FF2B5EF4-FFF2-40B4-BE49-F238E27FC236}">
                  <a16:creationId xmlns:a16="http://schemas.microsoft.com/office/drawing/2014/main" id="{61716CD6-1875-4567-B3E2-364CD0960D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2" name="Freeform 10">
              <a:extLst>
                <a:ext uri="{FF2B5EF4-FFF2-40B4-BE49-F238E27FC236}">
                  <a16:creationId xmlns:a16="http://schemas.microsoft.com/office/drawing/2014/main" id="{31A293D3-7189-453D-AB91-1291AAFF3D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3" name="Freeform 11">
              <a:extLst>
                <a:ext uri="{FF2B5EF4-FFF2-40B4-BE49-F238E27FC236}">
                  <a16:creationId xmlns:a16="http://schemas.microsoft.com/office/drawing/2014/main" id="{87CB4EFE-58B3-4326-9CFB-A2AFADDFA5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4" name="Freeform 12">
              <a:extLst>
                <a:ext uri="{FF2B5EF4-FFF2-40B4-BE49-F238E27FC236}">
                  <a16:creationId xmlns:a16="http://schemas.microsoft.com/office/drawing/2014/main" id="{249CF4D3-B5A3-4287-BC9D-E9BB8FA6EBB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5" name="Freeform 13">
              <a:extLst>
                <a:ext uri="{FF2B5EF4-FFF2-40B4-BE49-F238E27FC236}">
                  <a16:creationId xmlns:a16="http://schemas.microsoft.com/office/drawing/2014/main" id="{4D2515F2-4D11-41AF-A6B1-7D084BEA9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6" name="Freeform 14">
              <a:extLst>
                <a:ext uri="{FF2B5EF4-FFF2-40B4-BE49-F238E27FC236}">
                  <a16:creationId xmlns:a16="http://schemas.microsoft.com/office/drawing/2014/main" id="{331BCBF4-0DC2-426E-84B3-AE38E403C9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7" name="Freeform 15">
              <a:extLst>
                <a:ext uri="{FF2B5EF4-FFF2-40B4-BE49-F238E27FC236}">
                  <a16:creationId xmlns:a16="http://schemas.microsoft.com/office/drawing/2014/main" id="{EC8AF156-0BE9-437D-A83B-87364146D0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8" name="Freeform 16">
              <a:extLst>
                <a:ext uri="{FF2B5EF4-FFF2-40B4-BE49-F238E27FC236}">
                  <a16:creationId xmlns:a16="http://schemas.microsoft.com/office/drawing/2014/main" id="{AC8CB256-3F62-4406-88F5-CE2421FF25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9" name="Freeform 17">
              <a:extLst>
                <a:ext uri="{FF2B5EF4-FFF2-40B4-BE49-F238E27FC236}">
                  <a16:creationId xmlns:a16="http://schemas.microsoft.com/office/drawing/2014/main" id="{F3E812EB-415E-4B60-B0FB-65386882CE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0" name="Freeform 18">
              <a:extLst>
                <a:ext uri="{FF2B5EF4-FFF2-40B4-BE49-F238E27FC236}">
                  <a16:creationId xmlns:a16="http://schemas.microsoft.com/office/drawing/2014/main" id="{EB4C95D7-8E6D-45EC-8CA1-9123D718E3B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1" name="Freeform 19">
              <a:extLst>
                <a:ext uri="{FF2B5EF4-FFF2-40B4-BE49-F238E27FC236}">
                  <a16:creationId xmlns:a16="http://schemas.microsoft.com/office/drawing/2014/main" id="{83F62FD2-2F62-4495-997C-8BD7F95AB8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2" name="Freeform 20">
              <a:extLst>
                <a:ext uri="{FF2B5EF4-FFF2-40B4-BE49-F238E27FC236}">
                  <a16:creationId xmlns:a16="http://schemas.microsoft.com/office/drawing/2014/main" id="{B7DFE0F9-22A3-4846-8D4E-0D193BD3288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3" name="Freeform 21">
              <a:extLst>
                <a:ext uri="{FF2B5EF4-FFF2-40B4-BE49-F238E27FC236}">
                  <a16:creationId xmlns:a16="http://schemas.microsoft.com/office/drawing/2014/main" id="{244DAF25-7415-491A-9FF6-E04BC2DC2E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4" name="Freeform 22">
              <a:extLst>
                <a:ext uri="{FF2B5EF4-FFF2-40B4-BE49-F238E27FC236}">
                  <a16:creationId xmlns:a16="http://schemas.microsoft.com/office/drawing/2014/main" id="{7ACA3646-863C-4D00-A58A-62C7FE71CE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5" name="Freeform 23">
              <a:extLst>
                <a:ext uri="{FF2B5EF4-FFF2-40B4-BE49-F238E27FC236}">
                  <a16:creationId xmlns:a16="http://schemas.microsoft.com/office/drawing/2014/main" id="{0EA18B38-BD42-45ED-8458-FB205DBC76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6" name="Freeform 24">
              <a:extLst>
                <a:ext uri="{FF2B5EF4-FFF2-40B4-BE49-F238E27FC236}">
                  <a16:creationId xmlns:a16="http://schemas.microsoft.com/office/drawing/2014/main" id="{45302917-5DBE-4CF2-B52F-478F93FDDE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7" name="Freeform 25">
              <a:extLst>
                <a:ext uri="{FF2B5EF4-FFF2-40B4-BE49-F238E27FC236}">
                  <a16:creationId xmlns:a16="http://schemas.microsoft.com/office/drawing/2014/main" id="{8E61E6FD-D40E-479C-ABE9-2B69AE20D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8" name="Freeform 26">
              <a:extLst>
                <a:ext uri="{FF2B5EF4-FFF2-40B4-BE49-F238E27FC236}">
                  <a16:creationId xmlns:a16="http://schemas.microsoft.com/office/drawing/2014/main" id="{2F4DEB4F-F824-48D7-AF9B-B5D905DCD1B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9" name="Freeform 27">
              <a:extLst>
                <a:ext uri="{FF2B5EF4-FFF2-40B4-BE49-F238E27FC236}">
                  <a16:creationId xmlns:a16="http://schemas.microsoft.com/office/drawing/2014/main" id="{F76CFA02-6090-4464-B573-BCA350C90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0" name="Freeform 28">
              <a:extLst>
                <a:ext uri="{FF2B5EF4-FFF2-40B4-BE49-F238E27FC236}">
                  <a16:creationId xmlns:a16="http://schemas.microsoft.com/office/drawing/2014/main" id="{51BE8BEC-76C7-41FE-AB76-35194C2442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1" name="Freeform 29">
              <a:extLst>
                <a:ext uri="{FF2B5EF4-FFF2-40B4-BE49-F238E27FC236}">
                  <a16:creationId xmlns:a16="http://schemas.microsoft.com/office/drawing/2014/main" id="{710F61D4-3B34-45A9-B9B7-CE0373AB49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2" name="Freeform 30">
              <a:extLst>
                <a:ext uri="{FF2B5EF4-FFF2-40B4-BE49-F238E27FC236}">
                  <a16:creationId xmlns:a16="http://schemas.microsoft.com/office/drawing/2014/main" id="{451F080F-4CFB-4626-87CA-BB4CACA1C6F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3" name="Freeform 31">
              <a:extLst>
                <a:ext uri="{FF2B5EF4-FFF2-40B4-BE49-F238E27FC236}">
                  <a16:creationId xmlns:a16="http://schemas.microsoft.com/office/drawing/2014/main" id="{667BBD71-2295-4A66-B76C-F82175C2B0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4" name="Freeform 32">
              <a:extLst>
                <a:ext uri="{FF2B5EF4-FFF2-40B4-BE49-F238E27FC236}">
                  <a16:creationId xmlns:a16="http://schemas.microsoft.com/office/drawing/2014/main" id="{B6644DE8-5BD1-4D5F-B245-0D3A21BCE1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5" name="Rectangle 84">
              <a:extLst>
                <a:ext uri="{FF2B5EF4-FFF2-40B4-BE49-F238E27FC236}">
                  <a16:creationId xmlns:a16="http://schemas.microsoft.com/office/drawing/2014/main" id="{A4DE8FD0-E681-4D9C-85C2-BEA4C2B3A06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86" name="Freeform 34">
              <a:extLst>
                <a:ext uri="{FF2B5EF4-FFF2-40B4-BE49-F238E27FC236}">
                  <a16:creationId xmlns:a16="http://schemas.microsoft.com/office/drawing/2014/main" id="{D46033BD-1026-4388-B926-9D11E1D7C4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7" name="Freeform 35">
              <a:extLst>
                <a:ext uri="{FF2B5EF4-FFF2-40B4-BE49-F238E27FC236}">
                  <a16:creationId xmlns:a16="http://schemas.microsoft.com/office/drawing/2014/main" id="{1FA74D4C-2E28-42C5-A7FA-3C7D6BD8B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8" name="Freeform 36">
              <a:extLst>
                <a:ext uri="{FF2B5EF4-FFF2-40B4-BE49-F238E27FC236}">
                  <a16:creationId xmlns:a16="http://schemas.microsoft.com/office/drawing/2014/main" id="{FADF7B3F-903C-456C-983E-C9868DDAB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9" name="Freeform 37">
              <a:extLst>
                <a:ext uri="{FF2B5EF4-FFF2-40B4-BE49-F238E27FC236}">
                  <a16:creationId xmlns:a16="http://schemas.microsoft.com/office/drawing/2014/main" id="{033F8698-1549-44AD-8DAD-0055D7B807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0" name="Freeform 38">
              <a:extLst>
                <a:ext uri="{FF2B5EF4-FFF2-40B4-BE49-F238E27FC236}">
                  <a16:creationId xmlns:a16="http://schemas.microsoft.com/office/drawing/2014/main" id="{F1BDD4B6-46FD-4048-ADF1-32EADD9E5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1" name="Freeform 39">
              <a:extLst>
                <a:ext uri="{FF2B5EF4-FFF2-40B4-BE49-F238E27FC236}">
                  <a16:creationId xmlns:a16="http://schemas.microsoft.com/office/drawing/2014/main" id="{E7F387A7-B3BF-4B1A-BFCA-2D21AD3DFE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2" name="Freeform 40">
              <a:extLst>
                <a:ext uri="{FF2B5EF4-FFF2-40B4-BE49-F238E27FC236}">
                  <a16:creationId xmlns:a16="http://schemas.microsoft.com/office/drawing/2014/main" id="{7A1B6BC8-EA82-459D-A0E0-4EBE394E71F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3" name="Freeform 41">
              <a:extLst>
                <a:ext uri="{FF2B5EF4-FFF2-40B4-BE49-F238E27FC236}">
                  <a16:creationId xmlns:a16="http://schemas.microsoft.com/office/drawing/2014/main" id="{8B94E190-DDC2-4545-906F-A1699BD73D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4" name="Freeform 42">
              <a:extLst>
                <a:ext uri="{FF2B5EF4-FFF2-40B4-BE49-F238E27FC236}">
                  <a16:creationId xmlns:a16="http://schemas.microsoft.com/office/drawing/2014/main" id="{D9807239-A5BA-4BB3-9194-BCE3B2F21C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5" name="Freeform 43">
              <a:extLst>
                <a:ext uri="{FF2B5EF4-FFF2-40B4-BE49-F238E27FC236}">
                  <a16:creationId xmlns:a16="http://schemas.microsoft.com/office/drawing/2014/main" id="{04D300FD-DC53-4375-8981-09EA63BCF1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6" name="Freeform 44">
              <a:extLst>
                <a:ext uri="{FF2B5EF4-FFF2-40B4-BE49-F238E27FC236}">
                  <a16:creationId xmlns:a16="http://schemas.microsoft.com/office/drawing/2014/main" id="{1DF83FFD-4C16-41FD-928F-6E88AFC451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7" name="Rectangle 96">
              <a:extLst>
                <a:ext uri="{FF2B5EF4-FFF2-40B4-BE49-F238E27FC236}">
                  <a16:creationId xmlns:a16="http://schemas.microsoft.com/office/drawing/2014/main" id="{A5B4BC2F-B667-462B-99D8-0C433124ABD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98" name="Freeform 46">
              <a:extLst>
                <a:ext uri="{FF2B5EF4-FFF2-40B4-BE49-F238E27FC236}">
                  <a16:creationId xmlns:a16="http://schemas.microsoft.com/office/drawing/2014/main" id="{0CBD9EFB-AC61-4674-B75A-56449003CC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9" name="Freeform 47">
              <a:extLst>
                <a:ext uri="{FF2B5EF4-FFF2-40B4-BE49-F238E27FC236}">
                  <a16:creationId xmlns:a16="http://schemas.microsoft.com/office/drawing/2014/main" id="{1AD4BBB0-F6A7-451F-BE09-DF619F38EB7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0" name="Freeform 48">
              <a:extLst>
                <a:ext uri="{FF2B5EF4-FFF2-40B4-BE49-F238E27FC236}">
                  <a16:creationId xmlns:a16="http://schemas.microsoft.com/office/drawing/2014/main" id="{A258B285-AE5E-473A-AA72-3C95E1D83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1" name="Freeform 49">
              <a:extLst>
                <a:ext uri="{FF2B5EF4-FFF2-40B4-BE49-F238E27FC236}">
                  <a16:creationId xmlns:a16="http://schemas.microsoft.com/office/drawing/2014/main" id="{7BEEDDE5-CB8A-4DF9-858F-4D9462D955A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2" name="Freeform 50">
              <a:extLst>
                <a:ext uri="{FF2B5EF4-FFF2-40B4-BE49-F238E27FC236}">
                  <a16:creationId xmlns:a16="http://schemas.microsoft.com/office/drawing/2014/main" id="{DA1C731B-9B66-4D65-BF47-04B118107B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3" name="Freeform 51">
              <a:extLst>
                <a:ext uri="{FF2B5EF4-FFF2-40B4-BE49-F238E27FC236}">
                  <a16:creationId xmlns:a16="http://schemas.microsoft.com/office/drawing/2014/main" id="{58DBFEC6-C6DC-4B7A-934F-5A79EC3280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4" name="Freeform 52">
              <a:extLst>
                <a:ext uri="{FF2B5EF4-FFF2-40B4-BE49-F238E27FC236}">
                  <a16:creationId xmlns:a16="http://schemas.microsoft.com/office/drawing/2014/main" id="{9948D8CB-2DBE-4E48-98EA-DF9E2666A2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5" name="Freeform 53">
              <a:extLst>
                <a:ext uri="{FF2B5EF4-FFF2-40B4-BE49-F238E27FC236}">
                  <a16:creationId xmlns:a16="http://schemas.microsoft.com/office/drawing/2014/main" id="{56AB69F6-9F0B-4AB6-BCA8-AA2FD69E99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6" name="Freeform 54">
              <a:extLst>
                <a:ext uri="{FF2B5EF4-FFF2-40B4-BE49-F238E27FC236}">
                  <a16:creationId xmlns:a16="http://schemas.microsoft.com/office/drawing/2014/main" id="{0E7FB426-288D-4B0B-B73B-10CCC0EF41E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7" name="Freeform 55">
              <a:extLst>
                <a:ext uri="{FF2B5EF4-FFF2-40B4-BE49-F238E27FC236}">
                  <a16:creationId xmlns:a16="http://schemas.microsoft.com/office/drawing/2014/main" id="{A5C59C6B-46C9-48C9-9F57-2EE738B53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8" name="Freeform 56">
              <a:extLst>
                <a:ext uri="{FF2B5EF4-FFF2-40B4-BE49-F238E27FC236}">
                  <a16:creationId xmlns:a16="http://schemas.microsoft.com/office/drawing/2014/main" id="{7CE85F33-17DC-4273-B06F-D171094449D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9" name="Freeform 57">
              <a:extLst>
                <a:ext uri="{FF2B5EF4-FFF2-40B4-BE49-F238E27FC236}">
                  <a16:creationId xmlns:a16="http://schemas.microsoft.com/office/drawing/2014/main" id="{5CD001CF-F2C4-4810-A8D9-679F9F89E5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0" name="Freeform 58">
              <a:extLst>
                <a:ext uri="{FF2B5EF4-FFF2-40B4-BE49-F238E27FC236}">
                  <a16:creationId xmlns:a16="http://schemas.microsoft.com/office/drawing/2014/main" id="{69F4BCDD-D153-40D2-8DD1-2509EE0CE4C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sp>
        <p:nvSpPr>
          <p:cNvPr id="2" name="TextBox 1">
            <a:extLst>
              <a:ext uri="{FF2B5EF4-FFF2-40B4-BE49-F238E27FC236}">
                <a16:creationId xmlns:a16="http://schemas.microsoft.com/office/drawing/2014/main" id="{68944754-47D1-5FDC-7E4D-B6960E6F80B8}"/>
              </a:ext>
            </a:extLst>
          </p:cNvPr>
          <p:cNvSpPr txBox="1"/>
          <p:nvPr/>
        </p:nvSpPr>
        <p:spPr>
          <a:xfrm>
            <a:off x="4925261" y="360360"/>
            <a:ext cx="6078453" cy="6259515"/>
          </a:xfrm>
          <a:prstGeom prst="rect">
            <a:avLst/>
          </a:prstGeom>
        </p:spPr>
        <p:txBody>
          <a:bodyPr vert="horz" lIns="91440" tIns="45720" rIns="91440" bIns="45720" rtlCol="0">
            <a:normAutofit fontScale="85000" lnSpcReduction="20000"/>
          </a:bodyPr>
          <a:lstStyle/>
          <a:p>
            <a:pPr defTabSz="914400">
              <a:lnSpc>
                <a:spcPct val="110000"/>
              </a:lnSpc>
              <a:spcAft>
                <a:spcPts val="600"/>
              </a:spcAft>
              <a:buSzPct val="125000"/>
            </a:pPr>
            <a:r>
              <a:rPr lang="en-US" sz="2800" dirty="0"/>
              <a:t>Budget</a:t>
            </a:r>
          </a:p>
          <a:p>
            <a:pPr defTabSz="914400">
              <a:lnSpc>
                <a:spcPct val="110000"/>
              </a:lnSpc>
              <a:spcAft>
                <a:spcPts val="600"/>
              </a:spcAft>
              <a:buSzPct val="125000"/>
            </a:pPr>
            <a:r>
              <a:rPr lang="en-US" sz="2000" dirty="0"/>
              <a:t>Based on costs for the 2009 event it is predicted the WCSJ27 will cost in the region of £1,270,000.  The ABSW would aim to raise 60% of this cost through sponsorship and 40% through delegate fees.  This would mean an ambitious but achievable sponsorship target of £762,000.</a:t>
            </a:r>
          </a:p>
          <a:p>
            <a:pPr defTabSz="914400">
              <a:lnSpc>
                <a:spcPct val="110000"/>
              </a:lnSpc>
              <a:spcAft>
                <a:spcPts val="600"/>
              </a:spcAft>
              <a:buSzPct val="125000"/>
            </a:pPr>
            <a:endParaRPr lang="en-US" sz="2000" dirty="0"/>
          </a:p>
          <a:p>
            <a:pPr defTabSz="914400">
              <a:lnSpc>
                <a:spcPct val="110000"/>
              </a:lnSpc>
              <a:spcAft>
                <a:spcPts val="600"/>
              </a:spcAft>
              <a:buSzPct val="125000"/>
            </a:pPr>
            <a:r>
              <a:rPr lang="en-US" sz="2800" dirty="0"/>
              <a:t>Delegate Fee Structure</a:t>
            </a:r>
          </a:p>
          <a:p>
            <a:pPr defTabSz="914400">
              <a:lnSpc>
                <a:spcPct val="110000"/>
              </a:lnSpc>
              <a:spcAft>
                <a:spcPts val="600"/>
              </a:spcAft>
              <a:buSzPct val="125000"/>
            </a:pPr>
            <a:r>
              <a:rPr lang="en-US" sz="2000" dirty="0"/>
              <a:t>The ABSW proposes a tiered fee structure.</a:t>
            </a:r>
          </a:p>
          <a:p>
            <a:pPr defTabSz="914400">
              <a:lnSpc>
                <a:spcPct val="110000"/>
              </a:lnSpc>
              <a:spcAft>
                <a:spcPts val="600"/>
              </a:spcAft>
              <a:buSzPct val="125000"/>
            </a:pPr>
            <a:r>
              <a:rPr lang="en-US" sz="2000" dirty="0"/>
              <a:t>1 Commercial </a:t>
            </a:r>
            <a:r>
              <a:rPr lang="en-US" sz="2000" dirty="0" err="1"/>
              <a:t>Organisations</a:t>
            </a:r>
            <a:endParaRPr lang="en-US" sz="2000" dirty="0"/>
          </a:p>
          <a:p>
            <a:pPr defTabSz="914400">
              <a:lnSpc>
                <a:spcPct val="110000"/>
              </a:lnSpc>
              <a:spcAft>
                <a:spcPts val="600"/>
              </a:spcAft>
              <a:buSzPct val="125000"/>
            </a:pPr>
            <a:r>
              <a:rPr lang="en-US" sz="2000" dirty="0"/>
              <a:t>2 NGO/Charity/Academic</a:t>
            </a:r>
          </a:p>
          <a:p>
            <a:pPr defTabSz="914400">
              <a:lnSpc>
                <a:spcPct val="110000"/>
              </a:lnSpc>
              <a:spcAft>
                <a:spcPts val="600"/>
              </a:spcAft>
              <a:buSzPct val="125000"/>
            </a:pPr>
            <a:r>
              <a:rPr lang="en-US" sz="2000" dirty="0"/>
              <a:t>3 Journalists not in membership of WFSJ associations</a:t>
            </a:r>
          </a:p>
          <a:p>
            <a:pPr defTabSz="914400">
              <a:lnSpc>
                <a:spcPct val="110000"/>
              </a:lnSpc>
              <a:spcAft>
                <a:spcPts val="600"/>
              </a:spcAft>
              <a:buSzPct val="125000"/>
            </a:pPr>
            <a:r>
              <a:rPr lang="en-US" sz="2000" dirty="0"/>
              <a:t>4 ABSW members and members of other WFSJ associations</a:t>
            </a:r>
          </a:p>
          <a:p>
            <a:pPr defTabSz="914400">
              <a:lnSpc>
                <a:spcPct val="110000"/>
              </a:lnSpc>
              <a:spcAft>
                <a:spcPts val="600"/>
              </a:spcAft>
              <a:buSzPct val="125000"/>
            </a:pPr>
            <a:r>
              <a:rPr lang="en-US" sz="2000" dirty="0"/>
              <a:t>5 Students</a:t>
            </a:r>
          </a:p>
          <a:p>
            <a:pPr defTabSz="914400">
              <a:lnSpc>
                <a:spcPct val="110000"/>
              </a:lnSpc>
              <a:spcAft>
                <a:spcPts val="600"/>
              </a:spcAft>
              <a:buSzPct val="125000"/>
            </a:pPr>
            <a:r>
              <a:rPr lang="en-US" sz="2000" dirty="0"/>
              <a:t>Delegates will either pay for a day ticket or for the full main conference (Tue-Thu) with cost savings for buying the full ticket.</a:t>
            </a:r>
          </a:p>
          <a:p>
            <a:pPr defTabSz="914400">
              <a:lnSpc>
                <a:spcPct val="110000"/>
              </a:lnSpc>
              <a:spcAft>
                <a:spcPts val="600"/>
              </a:spcAft>
              <a:buSzPct val="125000"/>
            </a:pPr>
            <a:r>
              <a:rPr lang="en-US" sz="2000" dirty="0"/>
              <a:t>Early bird rates will also provide further discounts on all ticket tiers.</a:t>
            </a:r>
          </a:p>
          <a:p>
            <a:pPr defTabSz="914400">
              <a:lnSpc>
                <a:spcPct val="110000"/>
              </a:lnSpc>
              <a:spcAft>
                <a:spcPts val="600"/>
              </a:spcAft>
              <a:buSzPct val="125000"/>
            </a:pPr>
            <a:r>
              <a:rPr lang="en-US" sz="2000" dirty="0"/>
              <a:t>The ABSW will aim to fund 100 fully funded scholarships.</a:t>
            </a:r>
          </a:p>
          <a:p>
            <a:pPr defTabSz="914400">
              <a:lnSpc>
                <a:spcPct val="110000"/>
              </a:lnSpc>
              <a:spcAft>
                <a:spcPts val="600"/>
              </a:spcAft>
              <a:buSzPct val="125000"/>
            </a:pPr>
            <a:r>
              <a:rPr lang="en-US" sz="2000" dirty="0"/>
              <a:t>Visits will be fully funded and at no cost to delegates as </a:t>
            </a:r>
            <a:r>
              <a:rPr lang="en-US" sz="2000" dirty="0" err="1"/>
              <a:t>organisations</a:t>
            </a:r>
            <a:r>
              <a:rPr lang="en-US" sz="2000" dirty="0"/>
              <a:t> will be asked to cover the costs of bringing delegates to their venue/research establishment.</a:t>
            </a:r>
          </a:p>
        </p:txBody>
      </p:sp>
    </p:spTree>
    <p:extLst>
      <p:ext uri="{BB962C8B-B14F-4D97-AF65-F5344CB8AC3E}">
        <p14:creationId xmlns:p14="http://schemas.microsoft.com/office/powerpoint/2010/main" val="698900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65" name="Picture 2">
            <a:extLst>
              <a:ext uri="{FF2B5EF4-FFF2-40B4-BE49-F238E27FC236}">
                <a16:creationId xmlns:a16="http://schemas.microsoft.com/office/drawing/2014/main" id="{59FACE42-44B0-4185-8ED4-9043A78C86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nvGrpSpPr>
          <p:cNvPr id="67" name="Group 66">
            <a:extLst>
              <a:ext uri="{FF2B5EF4-FFF2-40B4-BE49-F238E27FC236}">
                <a16:creationId xmlns:a16="http://schemas.microsoft.com/office/drawing/2014/main" id="{A838DBA2-246D-4087-AE0A-6EA2B4B65A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68" name="Group 67">
              <a:extLst>
                <a:ext uri="{FF2B5EF4-FFF2-40B4-BE49-F238E27FC236}">
                  <a16:creationId xmlns:a16="http://schemas.microsoft.com/office/drawing/2014/main" id="{B4406F95-9579-494D-BE1E-A012A7F4CB3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80" name="Rectangle 5">
                <a:extLst>
                  <a:ext uri="{FF2B5EF4-FFF2-40B4-BE49-F238E27FC236}">
                    <a16:creationId xmlns:a16="http://schemas.microsoft.com/office/drawing/2014/main" id="{4C8D671A-5C73-44CA-B6D0-7F3BC195BA6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81" name="Freeform 6">
                <a:extLst>
                  <a:ext uri="{FF2B5EF4-FFF2-40B4-BE49-F238E27FC236}">
                    <a16:creationId xmlns:a16="http://schemas.microsoft.com/office/drawing/2014/main" id="{F0DB3AC8-B5AD-4004-B0B9-74B58BECA0C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2" name="Freeform 7">
                <a:extLst>
                  <a:ext uri="{FF2B5EF4-FFF2-40B4-BE49-F238E27FC236}">
                    <a16:creationId xmlns:a16="http://schemas.microsoft.com/office/drawing/2014/main" id="{F3B2C8F3-E236-45B2-B2E1-8460F8FD6D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3" name="Freeform 8">
                <a:extLst>
                  <a:ext uri="{FF2B5EF4-FFF2-40B4-BE49-F238E27FC236}">
                    <a16:creationId xmlns:a16="http://schemas.microsoft.com/office/drawing/2014/main" id="{761EE3AC-0BC2-4A29-AD58-5CB0EEFF96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4" name="Freeform 9">
                <a:extLst>
                  <a:ext uri="{FF2B5EF4-FFF2-40B4-BE49-F238E27FC236}">
                    <a16:creationId xmlns:a16="http://schemas.microsoft.com/office/drawing/2014/main" id="{38DC43BE-83DD-43F3-A21F-9B58B1074F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5" name="Freeform 10">
                <a:extLst>
                  <a:ext uri="{FF2B5EF4-FFF2-40B4-BE49-F238E27FC236}">
                    <a16:creationId xmlns:a16="http://schemas.microsoft.com/office/drawing/2014/main" id="{112583CE-53E8-48F6-9F71-25A32BFD6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6" name="Freeform 11">
                <a:extLst>
                  <a:ext uri="{FF2B5EF4-FFF2-40B4-BE49-F238E27FC236}">
                    <a16:creationId xmlns:a16="http://schemas.microsoft.com/office/drawing/2014/main" id="{229A7966-2C4F-4334-8FB7-08521F984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7" name="Freeform 12">
                <a:extLst>
                  <a:ext uri="{FF2B5EF4-FFF2-40B4-BE49-F238E27FC236}">
                    <a16:creationId xmlns:a16="http://schemas.microsoft.com/office/drawing/2014/main" id="{656FCF6A-DF5B-42AA-83C4-22CD7B9947D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8" name="Freeform 13">
                <a:extLst>
                  <a:ext uri="{FF2B5EF4-FFF2-40B4-BE49-F238E27FC236}">
                    <a16:creationId xmlns:a16="http://schemas.microsoft.com/office/drawing/2014/main" id="{E908B3EE-F31D-4E8D-BF3C-71F5B35F02F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9" name="Freeform 14">
                <a:extLst>
                  <a:ext uri="{FF2B5EF4-FFF2-40B4-BE49-F238E27FC236}">
                    <a16:creationId xmlns:a16="http://schemas.microsoft.com/office/drawing/2014/main" id="{DA9F96D7-B42C-4F80-8F26-72388FE0C2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0" name="Freeform 15">
                <a:extLst>
                  <a:ext uri="{FF2B5EF4-FFF2-40B4-BE49-F238E27FC236}">
                    <a16:creationId xmlns:a16="http://schemas.microsoft.com/office/drawing/2014/main" id="{5C9D5861-5A45-408A-A25E-61ED661AD75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1" name="Line 16">
                <a:extLst>
                  <a:ext uri="{FF2B5EF4-FFF2-40B4-BE49-F238E27FC236}">
                    <a16:creationId xmlns:a16="http://schemas.microsoft.com/office/drawing/2014/main" id="{DEEF5DD7-13B2-4CBB-A1AE-193A618B0F0A}"/>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92" name="Freeform 17">
                <a:extLst>
                  <a:ext uri="{FF2B5EF4-FFF2-40B4-BE49-F238E27FC236}">
                    <a16:creationId xmlns:a16="http://schemas.microsoft.com/office/drawing/2014/main" id="{3D896DDA-5AD2-4360-9E65-A792131051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3" name="Freeform 18">
                <a:extLst>
                  <a:ext uri="{FF2B5EF4-FFF2-40B4-BE49-F238E27FC236}">
                    <a16:creationId xmlns:a16="http://schemas.microsoft.com/office/drawing/2014/main" id="{C088F3B1-D893-4078-8EAE-6A3776F67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4" name="Freeform 19">
                <a:extLst>
                  <a:ext uri="{FF2B5EF4-FFF2-40B4-BE49-F238E27FC236}">
                    <a16:creationId xmlns:a16="http://schemas.microsoft.com/office/drawing/2014/main" id="{23CCB367-42E1-4DEF-BABD-7457EB9F28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5" name="Freeform 20">
                <a:extLst>
                  <a:ext uri="{FF2B5EF4-FFF2-40B4-BE49-F238E27FC236}">
                    <a16:creationId xmlns:a16="http://schemas.microsoft.com/office/drawing/2014/main" id="{BAFD46CE-CD21-4C8E-8ACE-B1A0B74A904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6" name="Rectangle 21">
                <a:extLst>
                  <a:ext uri="{FF2B5EF4-FFF2-40B4-BE49-F238E27FC236}">
                    <a16:creationId xmlns:a16="http://schemas.microsoft.com/office/drawing/2014/main" id="{23980A26-1FFF-4434-A77C-C5A1C96A54B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97" name="Freeform 22">
                <a:extLst>
                  <a:ext uri="{FF2B5EF4-FFF2-40B4-BE49-F238E27FC236}">
                    <a16:creationId xmlns:a16="http://schemas.microsoft.com/office/drawing/2014/main" id="{AE64C1E5-E917-4222-8080-3EF831FB46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8" name="Freeform 23">
                <a:extLst>
                  <a:ext uri="{FF2B5EF4-FFF2-40B4-BE49-F238E27FC236}">
                    <a16:creationId xmlns:a16="http://schemas.microsoft.com/office/drawing/2014/main" id="{D4D42DE6-99E5-4D28-834E-6601A7DD93A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9" name="Freeform 24">
                <a:extLst>
                  <a:ext uri="{FF2B5EF4-FFF2-40B4-BE49-F238E27FC236}">
                    <a16:creationId xmlns:a16="http://schemas.microsoft.com/office/drawing/2014/main" id="{194304B3-4C44-49E0-A677-19E2DA8CC9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0" name="Freeform 25">
                <a:extLst>
                  <a:ext uri="{FF2B5EF4-FFF2-40B4-BE49-F238E27FC236}">
                    <a16:creationId xmlns:a16="http://schemas.microsoft.com/office/drawing/2014/main" id="{C726387F-F77D-4FB6-A177-1DC6115E849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1" name="Freeform 26">
                <a:extLst>
                  <a:ext uri="{FF2B5EF4-FFF2-40B4-BE49-F238E27FC236}">
                    <a16:creationId xmlns:a16="http://schemas.microsoft.com/office/drawing/2014/main" id="{2F09766D-0653-4646-BA37-8FC23294BA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2" name="Freeform 27">
                <a:extLst>
                  <a:ext uri="{FF2B5EF4-FFF2-40B4-BE49-F238E27FC236}">
                    <a16:creationId xmlns:a16="http://schemas.microsoft.com/office/drawing/2014/main" id="{F50D9867-C9E0-462B-894F-B2F97E26AC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3" name="Freeform 28">
                <a:extLst>
                  <a:ext uri="{FF2B5EF4-FFF2-40B4-BE49-F238E27FC236}">
                    <a16:creationId xmlns:a16="http://schemas.microsoft.com/office/drawing/2014/main" id="{44179987-9B3B-4BC1-9BDA-EC9F30A3794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4" name="Freeform 29">
                <a:extLst>
                  <a:ext uri="{FF2B5EF4-FFF2-40B4-BE49-F238E27FC236}">
                    <a16:creationId xmlns:a16="http://schemas.microsoft.com/office/drawing/2014/main" id="{EF0E5480-8C2D-4FFE-9357-938DF0642B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5" name="Freeform 30">
                <a:extLst>
                  <a:ext uri="{FF2B5EF4-FFF2-40B4-BE49-F238E27FC236}">
                    <a16:creationId xmlns:a16="http://schemas.microsoft.com/office/drawing/2014/main" id="{FDAC2F76-95E6-4EE4-8A26-47CDAE5C6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6" name="Freeform 31">
                <a:extLst>
                  <a:ext uri="{FF2B5EF4-FFF2-40B4-BE49-F238E27FC236}">
                    <a16:creationId xmlns:a16="http://schemas.microsoft.com/office/drawing/2014/main" id="{249EB4AA-5D5B-4A3A-9F2D-6E4EDF2046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grpSp>
          <p:nvGrpSpPr>
            <p:cNvPr id="69" name="Group 68">
              <a:extLst>
                <a:ext uri="{FF2B5EF4-FFF2-40B4-BE49-F238E27FC236}">
                  <a16:creationId xmlns:a16="http://schemas.microsoft.com/office/drawing/2014/main" id="{375D3DC5-0B19-4EA9-A350-6218AC28CDA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70" name="Freeform 32">
                <a:extLst>
                  <a:ext uri="{FF2B5EF4-FFF2-40B4-BE49-F238E27FC236}">
                    <a16:creationId xmlns:a16="http://schemas.microsoft.com/office/drawing/2014/main" id="{86B5A458-9418-4EDA-9B6F-E4754ABA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1" name="Freeform 33">
                <a:extLst>
                  <a:ext uri="{FF2B5EF4-FFF2-40B4-BE49-F238E27FC236}">
                    <a16:creationId xmlns:a16="http://schemas.microsoft.com/office/drawing/2014/main" id="{6307D20D-BE6F-4BFD-8A35-230A01AD726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2" name="Freeform 34">
                <a:extLst>
                  <a:ext uri="{FF2B5EF4-FFF2-40B4-BE49-F238E27FC236}">
                    <a16:creationId xmlns:a16="http://schemas.microsoft.com/office/drawing/2014/main" id="{37A04039-8217-4B7F-8F43-4039DF087D8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3" name="Freeform 35">
                <a:extLst>
                  <a:ext uri="{FF2B5EF4-FFF2-40B4-BE49-F238E27FC236}">
                    <a16:creationId xmlns:a16="http://schemas.microsoft.com/office/drawing/2014/main" id="{CA6CE641-5DEB-4A06-B9C3-B726A334C2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4" name="Freeform 36">
                <a:extLst>
                  <a:ext uri="{FF2B5EF4-FFF2-40B4-BE49-F238E27FC236}">
                    <a16:creationId xmlns:a16="http://schemas.microsoft.com/office/drawing/2014/main" id="{D08C7C1C-DF39-4479-94BD-47E71DE422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5" name="Freeform 37">
                <a:extLst>
                  <a:ext uri="{FF2B5EF4-FFF2-40B4-BE49-F238E27FC236}">
                    <a16:creationId xmlns:a16="http://schemas.microsoft.com/office/drawing/2014/main" id="{27C5EAA7-E449-48C0-9B14-E677E6ECF8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6" name="Freeform 38">
                <a:extLst>
                  <a:ext uri="{FF2B5EF4-FFF2-40B4-BE49-F238E27FC236}">
                    <a16:creationId xmlns:a16="http://schemas.microsoft.com/office/drawing/2014/main" id="{AA6A8A39-39D4-41FE-9974-CB46106A73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7" name="Freeform 39">
                <a:extLst>
                  <a:ext uri="{FF2B5EF4-FFF2-40B4-BE49-F238E27FC236}">
                    <a16:creationId xmlns:a16="http://schemas.microsoft.com/office/drawing/2014/main" id="{433C6D82-AE91-4A0C-97C6-34399C908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8" name="Freeform 40">
                <a:extLst>
                  <a:ext uri="{FF2B5EF4-FFF2-40B4-BE49-F238E27FC236}">
                    <a16:creationId xmlns:a16="http://schemas.microsoft.com/office/drawing/2014/main" id="{D4C06E36-D233-423A-BC95-5B4D5BE35C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9" name="Rectangle 41">
                <a:extLst>
                  <a:ext uri="{FF2B5EF4-FFF2-40B4-BE49-F238E27FC236}">
                    <a16:creationId xmlns:a16="http://schemas.microsoft.com/office/drawing/2014/main" id="{E1B0EEC1-CF7A-4761-B477-941DB41A83D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grpSp>
      </p:grpSp>
      <p:grpSp>
        <p:nvGrpSpPr>
          <p:cNvPr id="108" name="Group 107">
            <a:extLst>
              <a:ext uri="{FF2B5EF4-FFF2-40B4-BE49-F238E27FC236}">
                <a16:creationId xmlns:a16="http://schemas.microsoft.com/office/drawing/2014/main" id="{9AE4726C-1831-4FE3-9A11-227F0DC2F0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09" name="Rectangle 108">
              <a:extLst>
                <a:ext uri="{FF2B5EF4-FFF2-40B4-BE49-F238E27FC236}">
                  <a16:creationId xmlns:a16="http://schemas.microsoft.com/office/drawing/2014/main" id="{B651D7F7-8C54-448E-A268-1CBFAD87D4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0" name="Picture 2">
              <a:extLst>
                <a:ext uri="{FF2B5EF4-FFF2-40B4-BE49-F238E27FC236}">
                  <a16:creationId xmlns:a16="http://schemas.microsoft.com/office/drawing/2014/main" id="{E3B56E94-40E1-489A-98B2-A3238D66A064}"/>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pic>
        <p:nvPicPr>
          <p:cNvPr id="3" name="Picture 2" descr="City buses near Westminster Palace">
            <a:extLst>
              <a:ext uri="{FF2B5EF4-FFF2-40B4-BE49-F238E27FC236}">
                <a16:creationId xmlns:a16="http://schemas.microsoft.com/office/drawing/2014/main" id="{11085059-4C66-4807-D657-687C679A52C1}"/>
              </a:ext>
            </a:extLst>
          </p:cNvPr>
          <p:cNvPicPr>
            <a:picLocks noChangeAspect="1"/>
          </p:cNvPicPr>
          <p:nvPr/>
        </p:nvPicPr>
        <p:blipFill rotWithShape="1">
          <a:blip r:embed="rId4">
            <a:extLst>
              <a:ext uri="{28A0092B-C50C-407E-A947-70E740481C1C}">
                <a14:useLocalDpi xmlns:a14="http://schemas.microsoft.com/office/drawing/2010/main" val="0"/>
              </a:ext>
            </a:extLst>
          </a:blip>
          <a:srcRect l="27441" r="27440" b="-1"/>
          <a:stretch/>
        </p:blipFill>
        <p:spPr>
          <a:xfrm>
            <a:off x="-5597" y="10"/>
            <a:ext cx="4635583" cy="6857990"/>
          </a:xfrm>
          <a:prstGeom prst="rect">
            <a:avLst/>
          </a:prstGeom>
        </p:spPr>
      </p:pic>
      <p:grpSp>
        <p:nvGrpSpPr>
          <p:cNvPr id="112" name="Group 111">
            <a:extLst>
              <a:ext uri="{FF2B5EF4-FFF2-40B4-BE49-F238E27FC236}">
                <a16:creationId xmlns:a16="http://schemas.microsoft.com/office/drawing/2014/main" id="{E916825F-759B-4F1A-BA80-AF7137691E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13" name="Rectangle 112">
              <a:extLst>
                <a:ext uri="{FF2B5EF4-FFF2-40B4-BE49-F238E27FC236}">
                  <a16:creationId xmlns:a16="http://schemas.microsoft.com/office/drawing/2014/main" id="{0AF64541-DE3B-4DBB-84E1-907956469E5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14" name="Freeform 6">
              <a:extLst>
                <a:ext uri="{FF2B5EF4-FFF2-40B4-BE49-F238E27FC236}">
                  <a16:creationId xmlns:a16="http://schemas.microsoft.com/office/drawing/2014/main" id="{9175DCC0-514A-4CA1-AD9A-1BB0FFF1B4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5" name="Freeform 7">
              <a:extLst>
                <a:ext uri="{FF2B5EF4-FFF2-40B4-BE49-F238E27FC236}">
                  <a16:creationId xmlns:a16="http://schemas.microsoft.com/office/drawing/2014/main" id="{10371924-94D9-48AF-9D5B-6471775BE81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6" name="Rectangle 115">
              <a:extLst>
                <a:ext uri="{FF2B5EF4-FFF2-40B4-BE49-F238E27FC236}">
                  <a16:creationId xmlns:a16="http://schemas.microsoft.com/office/drawing/2014/main" id="{7C964FF9-A41A-438C-A22B-62690C98F1A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17" name="Freeform 9">
              <a:extLst>
                <a:ext uri="{FF2B5EF4-FFF2-40B4-BE49-F238E27FC236}">
                  <a16:creationId xmlns:a16="http://schemas.microsoft.com/office/drawing/2014/main" id="{61716CD6-1875-4567-B3E2-364CD0960D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8" name="Freeform 10">
              <a:extLst>
                <a:ext uri="{FF2B5EF4-FFF2-40B4-BE49-F238E27FC236}">
                  <a16:creationId xmlns:a16="http://schemas.microsoft.com/office/drawing/2014/main" id="{31A293D3-7189-453D-AB91-1291AAFF3D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9" name="Freeform 11">
              <a:extLst>
                <a:ext uri="{FF2B5EF4-FFF2-40B4-BE49-F238E27FC236}">
                  <a16:creationId xmlns:a16="http://schemas.microsoft.com/office/drawing/2014/main" id="{87CB4EFE-58B3-4326-9CFB-A2AFADDFA5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0" name="Freeform 12">
              <a:extLst>
                <a:ext uri="{FF2B5EF4-FFF2-40B4-BE49-F238E27FC236}">
                  <a16:creationId xmlns:a16="http://schemas.microsoft.com/office/drawing/2014/main" id="{249CF4D3-B5A3-4287-BC9D-E9BB8FA6EBB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1" name="Freeform 13">
              <a:extLst>
                <a:ext uri="{FF2B5EF4-FFF2-40B4-BE49-F238E27FC236}">
                  <a16:creationId xmlns:a16="http://schemas.microsoft.com/office/drawing/2014/main" id="{4D2515F2-4D11-41AF-A6B1-7D084BEA9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2" name="Freeform 14">
              <a:extLst>
                <a:ext uri="{FF2B5EF4-FFF2-40B4-BE49-F238E27FC236}">
                  <a16:creationId xmlns:a16="http://schemas.microsoft.com/office/drawing/2014/main" id="{331BCBF4-0DC2-426E-84B3-AE38E403C9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3" name="Freeform 15">
              <a:extLst>
                <a:ext uri="{FF2B5EF4-FFF2-40B4-BE49-F238E27FC236}">
                  <a16:creationId xmlns:a16="http://schemas.microsoft.com/office/drawing/2014/main" id="{EC8AF156-0BE9-437D-A83B-87364146D0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4" name="Freeform 16">
              <a:extLst>
                <a:ext uri="{FF2B5EF4-FFF2-40B4-BE49-F238E27FC236}">
                  <a16:creationId xmlns:a16="http://schemas.microsoft.com/office/drawing/2014/main" id="{AC8CB256-3F62-4406-88F5-CE2421FF25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5" name="Freeform 17">
              <a:extLst>
                <a:ext uri="{FF2B5EF4-FFF2-40B4-BE49-F238E27FC236}">
                  <a16:creationId xmlns:a16="http://schemas.microsoft.com/office/drawing/2014/main" id="{F3E812EB-415E-4B60-B0FB-65386882CE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6" name="Freeform 18">
              <a:extLst>
                <a:ext uri="{FF2B5EF4-FFF2-40B4-BE49-F238E27FC236}">
                  <a16:creationId xmlns:a16="http://schemas.microsoft.com/office/drawing/2014/main" id="{EB4C95D7-8E6D-45EC-8CA1-9123D718E3B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7" name="Freeform 19">
              <a:extLst>
                <a:ext uri="{FF2B5EF4-FFF2-40B4-BE49-F238E27FC236}">
                  <a16:creationId xmlns:a16="http://schemas.microsoft.com/office/drawing/2014/main" id="{83F62FD2-2F62-4495-997C-8BD7F95AB8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8" name="Freeform 20">
              <a:extLst>
                <a:ext uri="{FF2B5EF4-FFF2-40B4-BE49-F238E27FC236}">
                  <a16:creationId xmlns:a16="http://schemas.microsoft.com/office/drawing/2014/main" id="{B7DFE0F9-22A3-4846-8D4E-0D193BD3288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9" name="Freeform 21">
              <a:extLst>
                <a:ext uri="{FF2B5EF4-FFF2-40B4-BE49-F238E27FC236}">
                  <a16:creationId xmlns:a16="http://schemas.microsoft.com/office/drawing/2014/main" id="{244DAF25-7415-491A-9FF6-E04BC2DC2E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0" name="Freeform 22">
              <a:extLst>
                <a:ext uri="{FF2B5EF4-FFF2-40B4-BE49-F238E27FC236}">
                  <a16:creationId xmlns:a16="http://schemas.microsoft.com/office/drawing/2014/main" id="{7ACA3646-863C-4D00-A58A-62C7FE71CE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1" name="Freeform 23">
              <a:extLst>
                <a:ext uri="{FF2B5EF4-FFF2-40B4-BE49-F238E27FC236}">
                  <a16:creationId xmlns:a16="http://schemas.microsoft.com/office/drawing/2014/main" id="{0EA18B38-BD42-45ED-8458-FB205DBC76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2" name="Freeform 24">
              <a:extLst>
                <a:ext uri="{FF2B5EF4-FFF2-40B4-BE49-F238E27FC236}">
                  <a16:creationId xmlns:a16="http://schemas.microsoft.com/office/drawing/2014/main" id="{45302917-5DBE-4CF2-B52F-478F93FDDE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3" name="Freeform 25">
              <a:extLst>
                <a:ext uri="{FF2B5EF4-FFF2-40B4-BE49-F238E27FC236}">
                  <a16:creationId xmlns:a16="http://schemas.microsoft.com/office/drawing/2014/main" id="{8E61E6FD-D40E-479C-ABE9-2B69AE20D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4" name="Freeform 26">
              <a:extLst>
                <a:ext uri="{FF2B5EF4-FFF2-40B4-BE49-F238E27FC236}">
                  <a16:creationId xmlns:a16="http://schemas.microsoft.com/office/drawing/2014/main" id="{2F4DEB4F-F824-48D7-AF9B-B5D905DCD1B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5" name="Freeform 27">
              <a:extLst>
                <a:ext uri="{FF2B5EF4-FFF2-40B4-BE49-F238E27FC236}">
                  <a16:creationId xmlns:a16="http://schemas.microsoft.com/office/drawing/2014/main" id="{F76CFA02-6090-4464-B573-BCA350C90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6" name="Freeform 28">
              <a:extLst>
                <a:ext uri="{FF2B5EF4-FFF2-40B4-BE49-F238E27FC236}">
                  <a16:creationId xmlns:a16="http://schemas.microsoft.com/office/drawing/2014/main" id="{51BE8BEC-76C7-41FE-AB76-35194C2442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7" name="Freeform 29">
              <a:extLst>
                <a:ext uri="{FF2B5EF4-FFF2-40B4-BE49-F238E27FC236}">
                  <a16:creationId xmlns:a16="http://schemas.microsoft.com/office/drawing/2014/main" id="{710F61D4-3B34-45A9-B9B7-CE0373AB49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8" name="Freeform 30">
              <a:extLst>
                <a:ext uri="{FF2B5EF4-FFF2-40B4-BE49-F238E27FC236}">
                  <a16:creationId xmlns:a16="http://schemas.microsoft.com/office/drawing/2014/main" id="{451F080F-4CFB-4626-87CA-BB4CACA1C6F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9" name="Freeform 31">
              <a:extLst>
                <a:ext uri="{FF2B5EF4-FFF2-40B4-BE49-F238E27FC236}">
                  <a16:creationId xmlns:a16="http://schemas.microsoft.com/office/drawing/2014/main" id="{667BBD71-2295-4A66-B76C-F82175C2B0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0" name="Freeform 32">
              <a:extLst>
                <a:ext uri="{FF2B5EF4-FFF2-40B4-BE49-F238E27FC236}">
                  <a16:creationId xmlns:a16="http://schemas.microsoft.com/office/drawing/2014/main" id="{B6644DE8-5BD1-4D5F-B245-0D3A21BCE1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1" name="Rectangle 140">
              <a:extLst>
                <a:ext uri="{FF2B5EF4-FFF2-40B4-BE49-F238E27FC236}">
                  <a16:creationId xmlns:a16="http://schemas.microsoft.com/office/drawing/2014/main" id="{A4DE8FD0-E681-4D9C-85C2-BEA4C2B3A06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42" name="Freeform 34">
              <a:extLst>
                <a:ext uri="{FF2B5EF4-FFF2-40B4-BE49-F238E27FC236}">
                  <a16:creationId xmlns:a16="http://schemas.microsoft.com/office/drawing/2014/main" id="{D46033BD-1026-4388-B926-9D11E1D7C4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3" name="Freeform 35">
              <a:extLst>
                <a:ext uri="{FF2B5EF4-FFF2-40B4-BE49-F238E27FC236}">
                  <a16:creationId xmlns:a16="http://schemas.microsoft.com/office/drawing/2014/main" id="{1FA74D4C-2E28-42C5-A7FA-3C7D6BD8B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4" name="Freeform 36">
              <a:extLst>
                <a:ext uri="{FF2B5EF4-FFF2-40B4-BE49-F238E27FC236}">
                  <a16:creationId xmlns:a16="http://schemas.microsoft.com/office/drawing/2014/main" id="{FADF7B3F-903C-456C-983E-C9868DDAB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5" name="Freeform 37">
              <a:extLst>
                <a:ext uri="{FF2B5EF4-FFF2-40B4-BE49-F238E27FC236}">
                  <a16:creationId xmlns:a16="http://schemas.microsoft.com/office/drawing/2014/main" id="{033F8698-1549-44AD-8DAD-0055D7B807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6" name="Freeform 38">
              <a:extLst>
                <a:ext uri="{FF2B5EF4-FFF2-40B4-BE49-F238E27FC236}">
                  <a16:creationId xmlns:a16="http://schemas.microsoft.com/office/drawing/2014/main" id="{F1BDD4B6-46FD-4048-ADF1-32EADD9E5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7" name="Freeform 39">
              <a:extLst>
                <a:ext uri="{FF2B5EF4-FFF2-40B4-BE49-F238E27FC236}">
                  <a16:creationId xmlns:a16="http://schemas.microsoft.com/office/drawing/2014/main" id="{E7F387A7-B3BF-4B1A-BFCA-2D21AD3DFE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8" name="Freeform 40">
              <a:extLst>
                <a:ext uri="{FF2B5EF4-FFF2-40B4-BE49-F238E27FC236}">
                  <a16:creationId xmlns:a16="http://schemas.microsoft.com/office/drawing/2014/main" id="{7A1B6BC8-EA82-459D-A0E0-4EBE394E71F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9" name="Freeform 41">
              <a:extLst>
                <a:ext uri="{FF2B5EF4-FFF2-40B4-BE49-F238E27FC236}">
                  <a16:creationId xmlns:a16="http://schemas.microsoft.com/office/drawing/2014/main" id="{8B94E190-DDC2-4545-906F-A1699BD73D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0" name="Freeform 42">
              <a:extLst>
                <a:ext uri="{FF2B5EF4-FFF2-40B4-BE49-F238E27FC236}">
                  <a16:creationId xmlns:a16="http://schemas.microsoft.com/office/drawing/2014/main" id="{D9807239-A5BA-4BB3-9194-BCE3B2F21C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1" name="Freeform 43">
              <a:extLst>
                <a:ext uri="{FF2B5EF4-FFF2-40B4-BE49-F238E27FC236}">
                  <a16:creationId xmlns:a16="http://schemas.microsoft.com/office/drawing/2014/main" id="{04D300FD-DC53-4375-8981-09EA63BCF1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2" name="Freeform 44">
              <a:extLst>
                <a:ext uri="{FF2B5EF4-FFF2-40B4-BE49-F238E27FC236}">
                  <a16:creationId xmlns:a16="http://schemas.microsoft.com/office/drawing/2014/main" id="{1DF83FFD-4C16-41FD-928F-6E88AFC451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3" name="Rectangle 152">
              <a:extLst>
                <a:ext uri="{FF2B5EF4-FFF2-40B4-BE49-F238E27FC236}">
                  <a16:creationId xmlns:a16="http://schemas.microsoft.com/office/drawing/2014/main" id="{A5B4BC2F-B667-462B-99D8-0C433124ABD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54" name="Freeform 46">
              <a:extLst>
                <a:ext uri="{FF2B5EF4-FFF2-40B4-BE49-F238E27FC236}">
                  <a16:creationId xmlns:a16="http://schemas.microsoft.com/office/drawing/2014/main" id="{0CBD9EFB-AC61-4674-B75A-56449003CC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5" name="Freeform 47">
              <a:extLst>
                <a:ext uri="{FF2B5EF4-FFF2-40B4-BE49-F238E27FC236}">
                  <a16:creationId xmlns:a16="http://schemas.microsoft.com/office/drawing/2014/main" id="{1AD4BBB0-F6A7-451F-BE09-DF619F38EB7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6" name="Freeform 48">
              <a:extLst>
                <a:ext uri="{FF2B5EF4-FFF2-40B4-BE49-F238E27FC236}">
                  <a16:creationId xmlns:a16="http://schemas.microsoft.com/office/drawing/2014/main" id="{A258B285-AE5E-473A-AA72-3C95E1D83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7" name="Freeform 49">
              <a:extLst>
                <a:ext uri="{FF2B5EF4-FFF2-40B4-BE49-F238E27FC236}">
                  <a16:creationId xmlns:a16="http://schemas.microsoft.com/office/drawing/2014/main" id="{7BEEDDE5-CB8A-4DF9-858F-4D9462D955A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8" name="Freeform 50">
              <a:extLst>
                <a:ext uri="{FF2B5EF4-FFF2-40B4-BE49-F238E27FC236}">
                  <a16:creationId xmlns:a16="http://schemas.microsoft.com/office/drawing/2014/main" id="{DA1C731B-9B66-4D65-BF47-04B118107B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9" name="Freeform 51">
              <a:extLst>
                <a:ext uri="{FF2B5EF4-FFF2-40B4-BE49-F238E27FC236}">
                  <a16:creationId xmlns:a16="http://schemas.microsoft.com/office/drawing/2014/main" id="{58DBFEC6-C6DC-4B7A-934F-5A79EC3280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0" name="Freeform 52">
              <a:extLst>
                <a:ext uri="{FF2B5EF4-FFF2-40B4-BE49-F238E27FC236}">
                  <a16:creationId xmlns:a16="http://schemas.microsoft.com/office/drawing/2014/main" id="{9948D8CB-2DBE-4E48-98EA-DF9E2666A2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1" name="Freeform 53">
              <a:extLst>
                <a:ext uri="{FF2B5EF4-FFF2-40B4-BE49-F238E27FC236}">
                  <a16:creationId xmlns:a16="http://schemas.microsoft.com/office/drawing/2014/main" id="{56AB69F6-9F0B-4AB6-BCA8-AA2FD69E99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2" name="Freeform 54">
              <a:extLst>
                <a:ext uri="{FF2B5EF4-FFF2-40B4-BE49-F238E27FC236}">
                  <a16:creationId xmlns:a16="http://schemas.microsoft.com/office/drawing/2014/main" id="{0E7FB426-288D-4B0B-B73B-10CCC0EF41E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3" name="Freeform 55">
              <a:extLst>
                <a:ext uri="{FF2B5EF4-FFF2-40B4-BE49-F238E27FC236}">
                  <a16:creationId xmlns:a16="http://schemas.microsoft.com/office/drawing/2014/main" id="{A5C59C6B-46C9-48C9-9F57-2EE738B53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4" name="Freeform 56">
              <a:extLst>
                <a:ext uri="{FF2B5EF4-FFF2-40B4-BE49-F238E27FC236}">
                  <a16:creationId xmlns:a16="http://schemas.microsoft.com/office/drawing/2014/main" id="{7CE85F33-17DC-4273-B06F-D171094449D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5" name="Freeform 57">
              <a:extLst>
                <a:ext uri="{FF2B5EF4-FFF2-40B4-BE49-F238E27FC236}">
                  <a16:creationId xmlns:a16="http://schemas.microsoft.com/office/drawing/2014/main" id="{5CD001CF-F2C4-4810-A8D9-679F9F89E5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6" name="Freeform 58">
              <a:extLst>
                <a:ext uri="{FF2B5EF4-FFF2-40B4-BE49-F238E27FC236}">
                  <a16:creationId xmlns:a16="http://schemas.microsoft.com/office/drawing/2014/main" id="{69F4BCDD-D153-40D2-8DD1-2509EE0CE4C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sp>
        <p:nvSpPr>
          <p:cNvPr id="5" name="TextBox 4">
            <a:extLst>
              <a:ext uri="{FF2B5EF4-FFF2-40B4-BE49-F238E27FC236}">
                <a16:creationId xmlns:a16="http://schemas.microsoft.com/office/drawing/2014/main" id="{B755A2B8-26DC-532B-A78E-1EA51BC6937F}"/>
              </a:ext>
            </a:extLst>
          </p:cNvPr>
          <p:cNvSpPr txBox="1"/>
          <p:nvPr/>
        </p:nvSpPr>
        <p:spPr>
          <a:xfrm>
            <a:off x="4758573" y="627063"/>
            <a:ext cx="7076239" cy="3541714"/>
          </a:xfrm>
          <a:prstGeom prst="rect">
            <a:avLst/>
          </a:prstGeom>
        </p:spPr>
        <p:txBody>
          <a:bodyPr vert="horz" lIns="91440" tIns="45720" rIns="91440" bIns="45720" rtlCol="0">
            <a:normAutofit/>
          </a:bodyPr>
          <a:lstStyle/>
          <a:p>
            <a:pPr defTabSz="914400">
              <a:lnSpc>
                <a:spcPct val="120000"/>
              </a:lnSpc>
              <a:spcAft>
                <a:spcPts val="600"/>
              </a:spcAft>
              <a:buSzPct val="125000"/>
            </a:pPr>
            <a:r>
              <a:rPr lang="en-US" sz="2800" dirty="0">
                <a:latin typeface="+mj-lt"/>
              </a:rPr>
              <a:t>The proposal</a:t>
            </a:r>
          </a:p>
          <a:p>
            <a:pPr indent="-228600" defTabSz="914400">
              <a:lnSpc>
                <a:spcPct val="120000"/>
              </a:lnSpc>
              <a:spcAft>
                <a:spcPts val="600"/>
              </a:spcAft>
              <a:buSzPct val="125000"/>
              <a:buFont typeface="Arial" panose="020B0604020202020204" pitchFamily="34" charset="0"/>
              <a:buChar char="•"/>
            </a:pPr>
            <a:endParaRPr lang="en-US" dirty="0"/>
          </a:p>
          <a:p>
            <a:pPr defTabSz="914400">
              <a:lnSpc>
                <a:spcPct val="120000"/>
              </a:lnSpc>
              <a:spcAft>
                <a:spcPts val="600"/>
              </a:spcAft>
              <a:buSzPct val="125000"/>
            </a:pPr>
            <a:r>
              <a:rPr lang="en-US" sz="2000" dirty="0"/>
              <a:t>For the Association of British Science Writers (ABSW) to host the World Conference of Science Journalists in London in September 2027 – the ABSW’s 80th anniversary year. </a:t>
            </a:r>
          </a:p>
        </p:txBody>
      </p:sp>
      <p:pic>
        <p:nvPicPr>
          <p:cNvPr id="7" name="Picture 6" descr="Logo, company name&#10;&#10;Description automatically generated">
            <a:extLst>
              <a:ext uri="{FF2B5EF4-FFF2-40B4-BE49-F238E27FC236}">
                <a16:creationId xmlns:a16="http://schemas.microsoft.com/office/drawing/2014/main" id="{0663E501-BA54-E472-4D7D-7066021734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05498" y="4491038"/>
            <a:ext cx="3232647" cy="1976437"/>
          </a:xfrm>
          <a:prstGeom prst="rect">
            <a:avLst/>
          </a:prstGeom>
        </p:spPr>
      </p:pic>
    </p:spTree>
    <p:extLst>
      <p:ext uri="{BB962C8B-B14F-4D97-AF65-F5344CB8AC3E}">
        <p14:creationId xmlns:p14="http://schemas.microsoft.com/office/powerpoint/2010/main" val="16899280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59FACE42-44B0-4185-8ED4-9043A78C86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nvGrpSpPr>
          <p:cNvPr id="13" name="Group 12">
            <a:extLst>
              <a:ext uri="{FF2B5EF4-FFF2-40B4-BE49-F238E27FC236}">
                <a16:creationId xmlns:a16="http://schemas.microsoft.com/office/drawing/2014/main" id="{A838DBA2-246D-4087-AE0A-6EA2B4B65A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4" name="Group 13">
              <a:extLst>
                <a:ext uri="{FF2B5EF4-FFF2-40B4-BE49-F238E27FC236}">
                  <a16:creationId xmlns:a16="http://schemas.microsoft.com/office/drawing/2014/main" id="{B4406F95-9579-494D-BE1E-A012A7F4CB3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6" name="Rectangle 5">
                <a:extLst>
                  <a:ext uri="{FF2B5EF4-FFF2-40B4-BE49-F238E27FC236}">
                    <a16:creationId xmlns:a16="http://schemas.microsoft.com/office/drawing/2014/main" id="{4C8D671A-5C73-44CA-B6D0-7F3BC195BA6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27" name="Freeform 6">
                <a:extLst>
                  <a:ext uri="{FF2B5EF4-FFF2-40B4-BE49-F238E27FC236}">
                    <a16:creationId xmlns:a16="http://schemas.microsoft.com/office/drawing/2014/main" id="{F0DB3AC8-B5AD-4004-B0B9-74B58BECA0C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8" name="Freeform 7">
                <a:extLst>
                  <a:ext uri="{FF2B5EF4-FFF2-40B4-BE49-F238E27FC236}">
                    <a16:creationId xmlns:a16="http://schemas.microsoft.com/office/drawing/2014/main" id="{F3B2C8F3-E236-45B2-B2E1-8460F8FD6D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 name="Freeform 8">
                <a:extLst>
                  <a:ext uri="{FF2B5EF4-FFF2-40B4-BE49-F238E27FC236}">
                    <a16:creationId xmlns:a16="http://schemas.microsoft.com/office/drawing/2014/main" id="{761EE3AC-0BC2-4A29-AD58-5CB0EEFF96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 name="Freeform 9">
                <a:extLst>
                  <a:ext uri="{FF2B5EF4-FFF2-40B4-BE49-F238E27FC236}">
                    <a16:creationId xmlns:a16="http://schemas.microsoft.com/office/drawing/2014/main" id="{38DC43BE-83DD-43F3-A21F-9B58B1074F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 name="Freeform 10">
                <a:extLst>
                  <a:ext uri="{FF2B5EF4-FFF2-40B4-BE49-F238E27FC236}">
                    <a16:creationId xmlns:a16="http://schemas.microsoft.com/office/drawing/2014/main" id="{112583CE-53E8-48F6-9F71-25A32BFD6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 name="Freeform 11">
                <a:extLst>
                  <a:ext uri="{FF2B5EF4-FFF2-40B4-BE49-F238E27FC236}">
                    <a16:creationId xmlns:a16="http://schemas.microsoft.com/office/drawing/2014/main" id="{229A7966-2C4F-4334-8FB7-08521F984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 name="Freeform 12">
                <a:extLst>
                  <a:ext uri="{FF2B5EF4-FFF2-40B4-BE49-F238E27FC236}">
                    <a16:creationId xmlns:a16="http://schemas.microsoft.com/office/drawing/2014/main" id="{656FCF6A-DF5B-42AA-83C4-22CD7B9947D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4" name="Freeform 13">
                <a:extLst>
                  <a:ext uri="{FF2B5EF4-FFF2-40B4-BE49-F238E27FC236}">
                    <a16:creationId xmlns:a16="http://schemas.microsoft.com/office/drawing/2014/main" id="{E908B3EE-F31D-4E8D-BF3C-71F5B35F02F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5" name="Freeform 14">
                <a:extLst>
                  <a:ext uri="{FF2B5EF4-FFF2-40B4-BE49-F238E27FC236}">
                    <a16:creationId xmlns:a16="http://schemas.microsoft.com/office/drawing/2014/main" id="{DA9F96D7-B42C-4F80-8F26-72388FE0C2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6" name="Freeform 15">
                <a:extLst>
                  <a:ext uri="{FF2B5EF4-FFF2-40B4-BE49-F238E27FC236}">
                    <a16:creationId xmlns:a16="http://schemas.microsoft.com/office/drawing/2014/main" id="{5C9D5861-5A45-408A-A25E-61ED661AD75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7" name="Line 16">
                <a:extLst>
                  <a:ext uri="{FF2B5EF4-FFF2-40B4-BE49-F238E27FC236}">
                    <a16:creationId xmlns:a16="http://schemas.microsoft.com/office/drawing/2014/main" id="{DEEF5DD7-13B2-4CBB-A1AE-193A618B0F0A}"/>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8" name="Freeform 17">
                <a:extLst>
                  <a:ext uri="{FF2B5EF4-FFF2-40B4-BE49-F238E27FC236}">
                    <a16:creationId xmlns:a16="http://schemas.microsoft.com/office/drawing/2014/main" id="{3D896DDA-5AD2-4360-9E65-A792131051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9" name="Freeform 18">
                <a:extLst>
                  <a:ext uri="{FF2B5EF4-FFF2-40B4-BE49-F238E27FC236}">
                    <a16:creationId xmlns:a16="http://schemas.microsoft.com/office/drawing/2014/main" id="{C088F3B1-D893-4078-8EAE-6A3776F67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0" name="Freeform 19">
                <a:extLst>
                  <a:ext uri="{FF2B5EF4-FFF2-40B4-BE49-F238E27FC236}">
                    <a16:creationId xmlns:a16="http://schemas.microsoft.com/office/drawing/2014/main" id="{23CCB367-42E1-4DEF-BABD-7457EB9F28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1" name="Freeform 20">
                <a:extLst>
                  <a:ext uri="{FF2B5EF4-FFF2-40B4-BE49-F238E27FC236}">
                    <a16:creationId xmlns:a16="http://schemas.microsoft.com/office/drawing/2014/main" id="{BAFD46CE-CD21-4C8E-8ACE-B1A0B74A904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2" name="Rectangle 21">
                <a:extLst>
                  <a:ext uri="{FF2B5EF4-FFF2-40B4-BE49-F238E27FC236}">
                    <a16:creationId xmlns:a16="http://schemas.microsoft.com/office/drawing/2014/main" id="{23980A26-1FFF-4434-A77C-C5A1C96A54B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43" name="Freeform 22">
                <a:extLst>
                  <a:ext uri="{FF2B5EF4-FFF2-40B4-BE49-F238E27FC236}">
                    <a16:creationId xmlns:a16="http://schemas.microsoft.com/office/drawing/2014/main" id="{AE64C1E5-E917-4222-8080-3EF831FB46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4" name="Freeform 23">
                <a:extLst>
                  <a:ext uri="{FF2B5EF4-FFF2-40B4-BE49-F238E27FC236}">
                    <a16:creationId xmlns:a16="http://schemas.microsoft.com/office/drawing/2014/main" id="{D4D42DE6-99E5-4D28-834E-6601A7DD93A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5" name="Freeform 24">
                <a:extLst>
                  <a:ext uri="{FF2B5EF4-FFF2-40B4-BE49-F238E27FC236}">
                    <a16:creationId xmlns:a16="http://schemas.microsoft.com/office/drawing/2014/main" id="{194304B3-4C44-49E0-A677-19E2DA8CC9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6" name="Freeform 25">
                <a:extLst>
                  <a:ext uri="{FF2B5EF4-FFF2-40B4-BE49-F238E27FC236}">
                    <a16:creationId xmlns:a16="http://schemas.microsoft.com/office/drawing/2014/main" id="{C726387F-F77D-4FB6-A177-1DC6115E849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7" name="Freeform 26">
                <a:extLst>
                  <a:ext uri="{FF2B5EF4-FFF2-40B4-BE49-F238E27FC236}">
                    <a16:creationId xmlns:a16="http://schemas.microsoft.com/office/drawing/2014/main" id="{2F09766D-0653-4646-BA37-8FC23294BA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8" name="Freeform 27">
                <a:extLst>
                  <a:ext uri="{FF2B5EF4-FFF2-40B4-BE49-F238E27FC236}">
                    <a16:creationId xmlns:a16="http://schemas.microsoft.com/office/drawing/2014/main" id="{F50D9867-C9E0-462B-894F-B2F97E26AC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9" name="Freeform 28">
                <a:extLst>
                  <a:ext uri="{FF2B5EF4-FFF2-40B4-BE49-F238E27FC236}">
                    <a16:creationId xmlns:a16="http://schemas.microsoft.com/office/drawing/2014/main" id="{44179987-9B3B-4BC1-9BDA-EC9F30A3794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0" name="Freeform 29">
                <a:extLst>
                  <a:ext uri="{FF2B5EF4-FFF2-40B4-BE49-F238E27FC236}">
                    <a16:creationId xmlns:a16="http://schemas.microsoft.com/office/drawing/2014/main" id="{EF0E5480-8C2D-4FFE-9357-938DF0642B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1" name="Freeform 30">
                <a:extLst>
                  <a:ext uri="{FF2B5EF4-FFF2-40B4-BE49-F238E27FC236}">
                    <a16:creationId xmlns:a16="http://schemas.microsoft.com/office/drawing/2014/main" id="{FDAC2F76-95E6-4EE4-8A26-47CDAE5C6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 name="Freeform 31">
                <a:extLst>
                  <a:ext uri="{FF2B5EF4-FFF2-40B4-BE49-F238E27FC236}">
                    <a16:creationId xmlns:a16="http://schemas.microsoft.com/office/drawing/2014/main" id="{249EB4AA-5D5B-4A3A-9F2D-6E4EDF2046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grpSp>
          <p:nvGrpSpPr>
            <p:cNvPr id="15" name="Group 14">
              <a:extLst>
                <a:ext uri="{FF2B5EF4-FFF2-40B4-BE49-F238E27FC236}">
                  <a16:creationId xmlns:a16="http://schemas.microsoft.com/office/drawing/2014/main" id="{375D3DC5-0B19-4EA9-A350-6218AC28CDA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6" name="Freeform 32">
                <a:extLst>
                  <a:ext uri="{FF2B5EF4-FFF2-40B4-BE49-F238E27FC236}">
                    <a16:creationId xmlns:a16="http://schemas.microsoft.com/office/drawing/2014/main" id="{86B5A458-9418-4EDA-9B6F-E4754ABA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 name="Freeform 33">
                <a:extLst>
                  <a:ext uri="{FF2B5EF4-FFF2-40B4-BE49-F238E27FC236}">
                    <a16:creationId xmlns:a16="http://schemas.microsoft.com/office/drawing/2014/main" id="{6307D20D-BE6F-4BFD-8A35-230A01AD726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 name="Freeform 34">
                <a:extLst>
                  <a:ext uri="{FF2B5EF4-FFF2-40B4-BE49-F238E27FC236}">
                    <a16:creationId xmlns:a16="http://schemas.microsoft.com/office/drawing/2014/main" id="{37A04039-8217-4B7F-8F43-4039DF087D8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 name="Freeform 35">
                <a:extLst>
                  <a:ext uri="{FF2B5EF4-FFF2-40B4-BE49-F238E27FC236}">
                    <a16:creationId xmlns:a16="http://schemas.microsoft.com/office/drawing/2014/main" id="{CA6CE641-5DEB-4A06-B9C3-B726A334C2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 name="Freeform 36">
                <a:extLst>
                  <a:ext uri="{FF2B5EF4-FFF2-40B4-BE49-F238E27FC236}">
                    <a16:creationId xmlns:a16="http://schemas.microsoft.com/office/drawing/2014/main" id="{D08C7C1C-DF39-4479-94BD-47E71DE422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 name="Freeform 37">
                <a:extLst>
                  <a:ext uri="{FF2B5EF4-FFF2-40B4-BE49-F238E27FC236}">
                    <a16:creationId xmlns:a16="http://schemas.microsoft.com/office/drawing/2014/main" id="{27C5EAA7-E449-48C0-9B14-E677E6ECF8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 name="Freeform 38">
                <a:extLst>
                  <a:ext uri="{FF2B5EF4-FFF2-40B4-BE49-F238E27FC236}">
                    <a16:creationId xmlns:a16="http://schemas.microsoft.com/office/drawing/2014/main" id="{AA6A8A39-39D4-41FE-9974-CB46106A73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3" name="Freeform 39">
                <a:extLst>
                  <a:ext uri="{FF2B5EF4-FFF2-40B4-BE49-F238E27FC236}">
                    <a16:creationId xmlns:a16="http://schemas.microsoft.com/office/drawing/2014/main" id="{433C6D82-AE91-4A0C-97C6-34399C908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4" name="Freeform 40">
                <a:extLst>
                  <a:ext uri="{FF2B5EF4-FFF2-40B4-BE49-F238E27FC236}">
                    <a16:creationId xmlns:a16="http://schemas.microsoft.com/office/drawing/2014/main" id="{D4C06E36-D233-423A-BC95-5B4D5BE35C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5" name="Rectangle 41">
                <a:extLst>
                  <a:ext uri="{FF2B5EF4-FFF2-40B4-BE49-F238E27FC236}">
                    <a16:creationId xmlns:a16="http://schemas.microsoft.com/office/drawing/2014/main" id="{E1B0EEC1-CF7A-4761-B477-941DB41A83D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grpSp>
      </p:grpSp>
      <p:grpSp>
        <p:nvGrpSpPr>
          <p:cNvPr id="54" name="Group 53">
            <a:extLst>
              <a:ext uri="{FF2B5EF4-FFF2-40B4-BE49-F238E27FC236}">
                <a16:creationId xmlns:a16="http://schemas.microsoft.com/office/drawing/2014/main" id="{9AE4726C-1831-4FE3-9A11-227F0DC2F0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55" name="Rectangle 54">
              <a:extLst>
                <a:ext uri="{FF2B5EF4-FFF2-40B4-BE49-F238E27FC236}">
                  <a16:creationId xmlns:a16="http://schemas.microsoft.com/office/drawing/2014/main" id="{B651D7F7-8C54-448E-A268-1CBFAD87D4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a:extLst>
                <a:ext uri="{FF2B5EF4-FFF2-40B4-BE49-F238E27FC236}">
                  <a16:creationId xmlns:a16="http://schemas.microsoft.com/office/drawing/2014/main" id="{E3B56E94-40E1-489A-98B2-A3238D66A064}"/>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pic>
        <p:nvPicPr>
          <p:cNvPr id="6" name="Picture 5" descr="Handshake between two people">
            <a:extLst>
              <a:ext uri="{FF2B5EF4-FFF2-40B4-BE49-F238E27FC236}">
                <a16:creationId xmlns:a16="http://schemas.microsoft.com/office/drawing/2014/main" id="{66BFA3EB-FF9C-6576-D3BB-BBAF167E5A41}"/>
              </a:ext>
            </a:extLst>
          </p:cNvPr>
          <p:cNvPicPr>
            <a:picLocks noChangeAspect="1"/>
          </p:cNvPicPr>
          <p:nvPr/>
        </p:nvPicPr>
        <p:blipFill rotWithShape="1">
          <a:blip r:embed="rId4">
            <a:extLst>
              <a:ext uri="{28A0092B-C50C-407E-A947-70E740481C1C}">
                <a14:useLocalDpi xmlns:a14="http://schemas.microsoft.com/office/drawing/2010/main" val="0"/>
              </a:ext>
            </a:extLst>
          </a:blip>
          <a:srcRect l="29206" r="20099"/>
          <a:stretch/>
        </p:blipFill>
        <p:spPr>
          <a:xfrm>
            <a:off x="-5597" y="10"/>
            <a:ext cx="4635583" cy="6857990"/>
          </a:xfrm>
          <a:prstGeom prst="rect">
            <a:avLst/>
          </a:prstGeom>
        </p:spPr>
      </p:pic>
      <p:grpSp>
        <p:nvGrpSpPr>
          <p:cNvPr id="58" name="Group 57">
            <a:extLst>
              <a:ext uri="{FF2B5EF4-FFF2-40B4-BE49-F238E27FC236}">
                <a16:creationId xmlns:a16="http://schemas.microsoft.com/office/drawing/2014/main" id="{E916825F-759B-4F1A-BA80-AF7137691E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59" name="Rectangle 58">
              <a:extLst>
                <a:ext uri="{FF2B5EF4-FFF2-40B4-BE49-F238E27FC236}">
                  <a16:creationId xmlns:a16="http://schemas.microsoft.com/office/drawing/2014/main" id="{0AF64541-DE3B-4DBB-84E1-907956469E5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60" name="Freeform 6">
              <a:extLst>
                <a:ext uri="{FF2B5EF4-FFF2-40B4-BE49-F238E27FC236}">
                  <a16:creationId xmlns:a16="http://schemas.microsoft.com/office/drawing/2014/main" id="{9175DCC0-514A-4CA1-AD9A-1BB0FFF1B4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1" name="Freeform 7">
              <a:extLst>
                <a:ext uri="{FF2B5EF4-FFF2-40B4-BE49-F238E27FC236}">
                  <a16:creationId xmlns:a16="http://schemas.microsoft.com/office/drawing/2014/main" id="{10371924-94D9-48AF-9D5B-6471775BE81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2" name="Rectangle 61">
              <a:extLst>
                <a:ext uri="{FF2B5EF4-FFF2-40B4-BE49-F238E27FC236}">
                  <a16:creationId xmlns:a16="http://schemas.microsoft.com/office/drawing/2014/main" id="{7C964FF9-A41A-438C-A22B-62690C98F1A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63" name="Freeform 9">
              <a:extLst>
                <a:ext uri="{FF2B5EF4-FFF2-40B4-BE49-F238E27FC236}">
                  <a16:creationId xmlns:a16="http://schemas.microsoft.com/office/drawing/2014/main" id="{61716CD6-1875-4567-B3E2-364CD0960D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4" name="Freeform 10">
              <a:extLst>
                <a:ext uri="{FF2B5EF4-FFF2-40B4-BE49-F238E27FC236}">
                  <a16:creationId xmlns:a16="http://schemas.microsoft.com/office/drawing/2014/main" id="{31A293D3-7189-453D-AB91-1291AAFF3D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5" name="Freeform 11">
              <a:extLst>
                <a:ext uri="{FF2B5EF4-FFF2-40B4-BE49-F238E27FC236}">
                  <a16:creationId xmlns:a16="http://schemas.microsoft.com/office/drawing/2014/main" id="{87CB4EFE-58B3-4326-9CFB-A2AFADDFA5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6" name="Freeform 12">
              <a:extLst>
                <a:ext uri="{FF2B5EF4-FFF2-40B4-BE49-F238E27FC236}">
                  <a16:creationId xmlns:a16="http://schemas.microsoft.com/office/drawing/2014/main" id="{249CF4D3-B5A3-4287-BC9D-E9BB8FA6EBB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7" name="Freeform 13">
              <a:extLst>
                <a:ext uri="{FF2B5EF4-FFF2-40B4-BE49-F238E27FC236}">
                  <a16:creationId xmlns:a16="http://schemas.microsoft.com/office/drawing/2014/main" id="{4D2515F2-4D11-41AF-A6B1-7D084BEA9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8" name="Freeform 14">
              <a:extLst>
                <a:ext uri="{FF2B5EF4-FFF2-40B4-BE49-F238E27FC236}">
                  <a16:creationId xmlns:a16="http://schemas.microsoft.com/office/drawing/2014/main" id="{331BCBF4-0DC2-426E-84B3-AE38E403C9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9" name="Freeform 15">
              <a:extLst>
                <a:ext uri="{FF2B5EF4-FFF2-40B4-BE49-F238E27FC236}">
                  <a16:creationId xmlns:a16="http://schemas.microsoft.com/office/drawing/2014/main" id="{EC8AF156-0BE9-437D-A83B-87364146D0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0" name="Freeform 16">
              <a:extLst>
                <a:ext uri="{FF2B5EF4-FFF2-40B4-BE49-F238E27FC236}">
                  <a16:creationId xmlns:a16="http://schemas.microsoft.com/office/drawing/2014/main" id="{AC8CB256-3F62-4406-88F5-CE2421FF25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1" name="Freeform 17">
              <a:extLst>
                <a:ext uri="{FF2B5EF4-FFF2-40B4-BE49-F238E27FC236}">
                  <a16:creationId xmlns:a16="http://schemas.microsoft.com/office/drawing/2014/main" id="{F3E812EB-415E-4B60-B0FB-65386882CE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2" name="Freeform 18">
              <a:extLst>
                <a:ext uri="{FF2B5EF4-FFF2-40B4-BE49-F238E27FC236}">
                  <a16:creationId xmlns:a16="http://schemas.microsoft.com/office/drawing/2014/main" id="{EB4C95D7-8E6D-45EC-8CA1-9123D718E3B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3" name="Freeform 19">
              <a:extLst>
                <a:ext uri="{FF2B5EF4-FFF2-40B4-BE49-F238E27FC236}">
                  <a16:creationId xmlns:a16="http://schemas.microsoft.com/office/drawing/2014/main" id="{83F62FD2-2F62-4495-997C-8BD7F95AB8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4" name="Freeform 20">
              <a:extLst>
                <a:ext uri="{FF2B5EF4-FFF2-40B4-BE49-F238E27FC236}">
                  <a16:creationId xmlns:a16="http://schemas.microsoft.com/office/drawing/2014/main" id="{B7DFE0F9-22A3-4846-8D4E-0D193BD3288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5" name="Freeform 21">
              <a:extLst>
                <a:ext uri="{FF2B5EF4-FFF2-40B4-BE49-F238E27FC236}">
                  <a16:creationId xmlns:a16="http://schemas.microsoft.com/office/drawing/2014/main" id="{244DAF25-7415-491A-9FF6-E04BC2DC2E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6" name="Freeform 22">
              <a:extLst>
                <a:ext uri="{FF2B5EF4-FFF2-40B4-BE49-F238E27FC236}">
                  <a16:creationId xmlns:a16="http://schemas.microsoft.com/office/drawing/2014/main" id="{7ACA3646-863C-4D00-A58A-62C7FE71CE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7" name="Freeform 23">
              <a:extLst>
                <a:ext uri="{FF2B5EF4-FFF2-40B4-BE49-F238E27FC236}">
                  <a16:creationId xmlns:a16="http://schemas.microsoft.com/office/drawing/2014/main" id="{0EA18B38-BD42-45ED-8458-FB205DBC76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8" name="Freeform 24">
              <a:extLst>
                <a:ext uri="{FF2B5EF4-FFF2-40B4-BE49-F238E27FC236}">
                  <a16:creationId xmlns:a16="http://schemas.microsoft.com/office/drawing/2014/main" id="{45302917-5DBE-4CF2-B52F-478F93FDDE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9" name="Freeform 25">
              <a:extLst>
                <a:ext uri="{FF2B5EF4-FFF2-40B4-BE49-F238E27FC236}">
                  <a16:creationId xmlns:a16="http://schemas.microsoft.com/office/drawing/2014/main" id="{8E61E6FD-D40E-479C-ABE9-2B69AE20D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0" name="Freeform 26">
              <a:extLst>
                <a:ext uri="{FF2B5EF4-FFF2-40B4-BE49-F238E27FC236}">
                  <a16:creationId xmlns:a16="http://schemas.microsoft.com/office/drawing/2014/main" id="{2F4DEB4F-F824-48D7-AF9B-B5D905DCD1B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1" name="Freeform 27">
              <a:extLst>
                <a:ext uri="{FF2B5EF4-FFF2-40B4-BE49-F238E27FC236}">
                  <a16:creationId xmlns:a16="http://schemas.microsoft.com/office/drawing/2014/main" id="{F76CFA02-6090-4464-B573-BCA350C90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2" name="Freeform 28">
              <a:extLst>
                <a:ext uri="{FF2B5EF4-FFF2-40B4-BE49-F238E27FC236}">
                  <a16:creationId xmlns:a16="http://schemas.microsoft.com/office/drawing/2014/main" id="{51BE8BEC-76C7-41FE-AB76-35194C2442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3" name="Freeform 29">
              <a:extLst>
                <a:ext uri="{FF2B5EF4-FFF2-40B4-BE49-F238E27FC236}">
                  <a16:creationId xmlns:a16="http://schemas.microsoft.com/office/drawing/2014/main" id="{710F61D4-3B34-45A9-B9B7-CE0373AB49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4" name="Freeform 30">
              <a:extLst>
                <a:ext uri="{FF2B5EF4-FFF2-40B4-BE49-F238E27FC236}">
                  <a16:creationId xmlns:a16="http://schemas.microsoft.com/office/drawing/2014/main" id="{451F080F-4CFB-4626-87CA-BB4CACA1C6F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5" name="Freeform 31">
              <a:extLst>
                <a:ext uri="{FF2B5EF4-FFF2-40B4-BE49-F238E27FC236}">
                  <a16:creationId xmlns:a16="http://schemas.microsoft.com/office/drawing/2014/main" id="{667BBD71-2295-4A66-B76C-F82175C2B0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6" name="Freeform 32">
              <a:extLst>
                <a:ext uri="{FF2B5EF4-FFF2-40B4-BE49-F238E27FC236}">
                  <a16:creationId xmlns:a16="http://schemas.microsoft.com/office/drawing/2014/main" id="{B6644DE8-5BD1-4D5F-B245-0D3A21BCE1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7" name="Rectangle 86">
              <a:extLst>
                <a:ext uri="{FF2B5EF4-FFF2-40B4-BE49-F238E27FC236}">
                  <a16:creationId xmlns:a16="http://schemas.microsoft.com/office/drawing/2014/main" id="{A4DE8FD0-E681-4D9C-85C2-BEA4C2B3A06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88" name="Freeform 34">
              <a:extLst>
                <a:ext uri="{FF2B5EF4-FFF2-40B4-BE49-F238E27FC236}">
                  <a16:creationId xmlns:a16="http://schemas.microsoft.com/office/drawing/2014/main" id="{D46033BD-1026-4388-B926-9D11E1D7C4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9" name="Freeform 35">
              <a:extLst>
                <a:ext uri="{FF2B5EF4-FFF2-40B4-BE49-F238E27FC236}">
                  <a16:creationId xmlns:a16="http://schemas.microsoft.com/office/drawing/2014/main" id="{1FA74D4C-2E28-42C5-A7FA-3C7D6BD8B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0" name="Freeform 36">
              <a:extLst>
                <a:ext uri="{FF2B5EF4-FFF2-40B4-BE49-F238E27FC236}">
                  <a16:creationId xmlns:a16="http://schemas.microsoft.com/office/drawing/2014/main" id="{FADF7B3F-903C-456C-983E-C9868DDAB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1" name="Freeform 37">
              <a:extLst>
                <a:ext uri="{FF2B5EF4-FFF2-40B4-BE49-F238E27FC236}">
                  <a16:creationId xmlns:a16="http://schemas.microsoft.com/office/drawing/2014/main" id="{033F8698-1549-44AD-8DAD-0055D7B807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2" name="Freeform 38">
              <a:extLst>
                <a:ext uri="{FF2B5EF4-FFF2-40B4-BE49-F238E27FC236}">
                  <a16:creationId xmlns:a16="http://schemas.microsoft.com/office/drawing/2014/main" id="{F1BDD4B6-46FD-4048-ADF1-32EADD9E5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3" name="Freeform 39">
              <a:extLst>
                <a:ext uri="{FF2B5EF4-FFF2-40B4-BE49-F238E27FC236}">
                  <a16:creationId xmlns:a16="http://schemas.microsoft.com/office/drawing/2014/main" id="{E7F387A7-B3BF-4B1A-BFCA-2D21AD3DFE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4" name="Freeform 40">
              <a:extLst>
                <a:ext uri="{FF2B5EF4-FFF2-40B4-BE49-F238E27FC236}">
                  <a16:creationId xmlns:a16="http://schemas.microsoft.com/office/drawing/2014/main" id="{7A1B6BC8-EA82-459D-A0E0-4EBE394E71F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5" name="Freeform 41">
              <a:extLst>
                <a:ext uri="{FF2B5EF4-FFF2-40B4-BE49-F238E27FC236}">
                  <a16:creationId xmlns:a16="http://schemas.microsoft.com/office/drawing/2014/main" id="{8B94E190-DDC2-4545-906F-A1699BD73D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6" name="Freeform 42">
              <a:extLst>
                <a:ext uri="{FF2B5EF4-FFF2-40B4-BE49-F238E27FC236}">
                  <a16:creationId xmlns:a16="http://schemas.microsoft.com/office/drawing/2014/main" id="{D9807239-A5BA-4BB3-9194-BCE3B2F21C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7" name="Freeform 43">
              <a:extLst>
                <a:ext uri="{FF2B5EF4-FFF2-40B4-BE49-F238E27FC236}">
                  <a16:creationId xmlns:a16="http://schemas.microsoft.com/office/drawing/2014/main" id="{04D300FD-DC53-4375-8981-09EA63BCF1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8" name="Freeform 44">
              <a:extLst>
                <a:ext uri="{FF2B5EF4-FFF2-40B4-BE49-F238E27FC236}">
                  <a16:creationId xmlns:a16="http://schemas.microsoft.com/office/drawing/2014/main" id="{1DF83FFD-4C16-41FD-928F-6E88AFC451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9" name="Rectangle 98">
              <a:extLst>
                <a:ext uri="{FF2B5EF4-FFF2-40B4-BE49-F238E27FC236}">
                  <a16:creationId xmlns:a16="http://schemas.microsoft.com/office/drawing/2014/main" id="{A5B4BC2F-B667-462B-99D8-0C433124ABD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00" name="Freeform 46">
              <a:extLst>
                <a:ext uri="{FF2B5EF4-FFF2-40B4-BE49-F238E27FC236}">
                  <a16:creationId xmlns:a16="http://schemas.microsoft.com/office/drawing/2014/main" id="{0CBD9EFB-AC61-4674-B75A-56449003CC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1" name="Freeform 47">
              <a:extLst>
                <a:ext uri="{FF2B5EF4-FFF2-40B4-BE49-F238E27FC236}">
                  <a16:creationId xmlns:a16="http://schemas.microsoft.com/office/drawing/2014/main" id="{1AD4BBB0-F6A7-451F-BE09-DF619F38EB7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2" name="Freeform 48">
              <a:extLst>
                <a:ext uri="{FF2B5EF4-FFF2-40B4-BE49-F238E27FC236}">
                  <a16:creationId xmlns:a16="http://schemas.microsoft.com/office/drawing/2014/main" id="{A258B285-AE5E-473A-AA72-3C95E1D83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3" name="Freeform 49">
              <a:extLst>
                <a:ext uri="{FF2B5EF4-FFF2-40B4-BE49-F238E27FC236}">
                  <a16:creationId xmlns:a16="http://schemas.microsoft.com/office/drawing/2014/main" id="{7BEEDDE5-CB8A-4DF9-858F-4D9462D955A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4" name="Freeform 50">
              <a:extLst>
                <a:ext uri="{FF2B5EF4-FFF2-40B4-BE49-F238E27FC236}">
                  <a16:creationId xmlns:a16="http://schemas.microsoft.com/office/drawing/2014/main" id="{DA1C731B-9B66-4D65-BF47-04B118107B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5" name="Freeform 51">
              <a:extLst>
                <a:ext uri="{FF2B5EF4-FFF2-40B4-BE49-F238E27FC236}">
                  <a16:creationId xmlns:a16="http://schemas.microsoft.com/office/drawing/2014/main" id="{58DBFEC6-C6DC-4B7A-934F-5A79EC3280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6" name="Freeform 52">
              <a:extLst>
                <a:ext uri="{FF2B5EF4-FFF2-40B4-BE49-F238E27FC236}">
                  <a16:creationId xmlns:a16="http://schemas.microsoft.com/office/drawing/2014/main" id="{9948D8CB-2DBE-4E48-98EA-DF9E2666A2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7" name="Freeform 53">
              <a:extLst>
                <a:ext uri="{FF2B5EF4-FFF2-40B4-BE49-F238E27FC236}">
                  <a16:creationId xmlns:a16="http://schemas.microsoft.com/office/drawing/2014/main" id="{56AB69F6-9F0B-4AB6-BCA8-AA2FD69E99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8" name="Freeform 54">
              <a:extLst>
                <a:ext uri="{FF2B5EF4-FFF2-40B4-BE49-F238E27FC236}">
                  <a16:creationId xmlns:a16="http://schemas.microsoft.com/office/drawing/2014/main" id="{0E7FB426-288D-4B0B-B73B-10CCC0EF41E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9" name="Freeform 55">
              <a:extLst>
                <a:ext uri="{FF2B5EF4-FFF2-40B4-BE49-F238E27FC236}">
                  <a16:creationId xmlns:a16="http://schemas.microsoft.com/office/drawing/2014/main" id="{A5C59C6B-46C9-48C9-9F57-2EE738B53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0" name="Freeform 56">
              <a:extLst>
                <a:ext uri="{FF2B5EF4-FFF2-40B4-BE49-F238E27FC236}">
                  <a16:creationId xmlns:a16="http://schemas.microsoft.com/office/drawing/2014/main" id="{7CE85F33-17DC-4273-B06F-D171094449D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1" name="Freeform 57">
              <a:extLst>
                <a:ext uri="{FF2B5EF4-FFF2-40B4-BE49-F238E27FC236}">
                  <a16:creationId xmlns:a16="http://schemas.microsoft.com/office/drawing/2014/main" id="{5CD001CF-F2C4-4810-A8D9-679F9F89E5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2" name="Freeform 58">
              <a:extLst>
                <a:ext uri="{FF2B5EF4-FFF2-40B4-BE49-F238E27FC236}">
                  <a16:creationId xmlns:a16="http://schemas.microsoft.com/office/drawing/2014/main" id="{69F4BCDD-D153-40D2-8DD1-2509EE0CE4C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sp>
        <p:nvSpPr>
          <p:cNvPr id="2" name="TextBox 1">
            <a:extLst>
              <a:ext uri="{FF2B5EF4-FFF2-40B4-BE49-F238E27FC236}">
                <a16:creationId xmlns:a16="http://schemas.microsoft.com/office/drawing/2014/main" id="{8374429B-D45C-784A-B1B9-82E5BF90887C}"/>
              </a:ext>
            </a:extLst>
          </p:cNvPr>
          <p:cNvSpPr txBox="1"/>
          <p:nvPr/>
        </p:nvSpPr>
        <p:spPr>
          <a:xfrm>
            <a:off x="4856998" y="360361"/>
            <a:ext cx="6777788" cy="6235702"/>
          </a:xfrm>
          <a:prstGeom prst="rect">
            <a:avLst/>
          </a:prstGeom>
        </p:spPr>
        <p:txBody>
          <a:bodyPr vert="horz" lIns="91440" tIns="45720" rIns="91440" bIns="45720" rtlCol="0">
            <a:normAutofit fontScale="92500" lnSpcReduction="20000"/>
          </a:bodyPr>
          <a:lstStyle/>
          <a:p>
            <a:pPr defTabSz="914400">
              <a:lnSpc>
                <a:spcPct val="110000"/>
              </a:lnSpc>
              <a:spcAft>
                <a:spcPts val="600"/>
              </a:spcAft>
              <a:buSzPct val="125000"/>
            </a:pPr>
            <a:r>
              <a:rPr lang="en-US" sz="2800" dirty="0" err="1"/>
              <a:t>Organisations</a:t>
            </a:r>
            <a:r>
              <a:rPr lang="en-US" sz="2800" dirty="0"/>
              <a:t> supporting the ABSW bid   </a:t>
            </a:r>
            <a:r>
              <a:rPr lang="en-US" sz="1100" dirty="0"/>
              <a:t>.</a:t>
            </a:r>
          </a:p>
          <a:p>
            <a:pPr defTabSz="914400">
              <a:lnSpc>
                <a:spcPct val="110000"/>
              </a:lnSpc>
              <a:spcAft>
                <a:spcPts val="600"/>
              </a:spcAft>
              <a:buSzPct val="125000"/>
            </a:pPr>
            <a:r>
              <a:rPr lang="en-US" sz="1400" dirty="0"/>
              <a:t>This list is not extensive but demonstrates the level of support the ABSW can achieve in a short space of time. Many </a:t>
            </a:r>
            <a:r>
              <a:rPr lang="en-US" sz="1400" dirty="0" err="1"/>
              <a:t>organisations</a:t>
            </a:r>
            <a:r>
              <a:rPr lang="en-US" sz="1400" dirty="0"/>
              <a:t> have complex decision-making structures and could not agree on support in such a short time scale, but the ABSW is confident that all key Institutions will  come on board as plans for the WCSJ27 develop.</a:t>
            </a:r>
          </a:p>
          <a:p>
            <a:pPr defTabSz="914400">
              <a:lnSpc>
                <a:spcPct val="110000"/>
              </a:lnSpc>
              <a:spcAft>
                <a:spcPts val="600"/>
              </a:spcAft>
              <a:buSzPct val="125000"/>
            </a:pPr>
            <a:endParaRPr lang="en-US" sz="1400" dirty="0"/>
          </a:p>
          <a:p>
            <a:pPr marL="342900" indent="-342900" defTabSz="914400">
              <a:lnSpc>
                <a:spcPct val="110000"/>
              </a:lnSpc>
              <a:spcAft>
                <a:spcPts val="600"/>
              </a:spcAft>
              <a:buSzPct val="125000"/>
              <a:buFont typeface="Arial" panose="020B0604020202020204" pitchFamily="34" charset="0"/>
              <a:buChar char="•"/>
            </a:pPr>
            <a:r>
              <a:rPr lang="en-US" sz="2000" dirty="0"/>
              <a:t>CABI (Centre for Agriculture and Bioscience International)</a:t>
            </a:r>
          </a:p>
          <a:p>
            <a:pPr marL="342900" indent="-342900" defTabSz="914400">
              <a:lnSpc>
                <a:spcPct val="110000"/>
              </a:lnSpc>
              <a:spcAft>
                <a:spcPts val="600"/>
              </a:spcAft>
              <a:buSzPct val="125000"/>
              <a:buFont typeface="Arial" panose="020B0604020202020204" pitchFamily="34" charset="0"/>
              <a:buChar char="•"/>
            </a:pPr>
            <a:r>
              <a:rPr lang="en-US" sz="2000" dirty="0"/>
              <a:t>Chemistry World</a:t>
            </a:r>
          </a:p>
          <a:p>
            <a:pPr marL="342900" indent="-342900" defTabSz="914400">
              <a:lnSpc>
                <a:spcPct val="110000"/>
              </a:lnSpc>
              <a:spcAft>
                <a:spcPts val="600"/>
              </a:spcAft>
              <a:buSzPct val="125000"/>
              <a:buFont typeface="Arial" panose="020B0604020202020204" pitchFamily="34" charset="0"/>
              <a:buChar char="•"/>
            </a:pPr>
            <a:r>
              <a:rPr lang="en-US" sz="2000" dirty="0"/>
              <a:t>European Federation for Science Journalism</a:t>
            </a:r>
          </a:p>
          <a:p>
            <a:pPr marL="342900" indent="-342900" defTabSz="914400">
              <a:lnSpc>
                <a:spcPct val="110000"/>
              </a:lnSpc>
              <a:spcAft>
                <a:spcPts val="600"/>
              </a:spcAft>
              <a:buSzPct val="125000"/>
              <a:buFont typeface="Arial" panose="020B0604020202020204" pitchFamily="34" charset="0"/>
              <a:buChar char="•"/>
            </a:pPr>
            <a:r>
              <a:rPr lang="en-US" sz="2000" dirty="0"/>
              <a:t>The Guild of Health Writers</a:t>
            </a:r>
          </a:p>
          <a:p>
            <a:pPr marL="342900" indent="-342900" defTabSz="914400">
              <a:lnSpc>
                <a:spcPct val="110000"/>
              </a:lnSpc>
              <a:spcAft>
                <a:spcPts val="600"/>
              </a:spcAft>
              <a:buSzPct val="125000"/>
              <a:buFont typeface="Arial" panose="020B0604020202020204" pitchFamily="34" charset="0"/>
              <a:buChar char="•"/>
            </a:pPr>
            <a:r>
              <a:rPr lang="en-US" sz="2000" dirty="0"/>
              <a:t>The Medical Journalist’s Association</a:t>
            </a:r>
          </a:p>
          <a:p>
            <a:pPr marL="342900" indent="-342900" defTabSz="914400">
              <a:lnSpc>
                <a:spcPct val="110000"/>
              </a:lnSpc>
              <a:spcAft>
                <a:spcPts val="600"/>
              </a:spcAft>
              <a:buSzPct val="125000"/>
              <a:buFont typeface="Arial" panose="020B0604020202020204" pitchFamily="34" charset="0"/>
              <a:buChar char="•"/>
            </a:pPr>
            <a:r>
              <a:rPr lang="en-US" sz="2000" dirty="0"/>
              <a:t>National Coordinating Centre for Public Engagement (NCCPE)</a:t>
            </a:r>
          </a:p>
          <a:p>
            <a:pPr marL="342900" indent="-342900" defTabSz="914400">
              <a:lnSpc>
                <a:spcPct val="110000"/>
              </a:lnSpc>
              <a:spcAft>
                <a:spcPts val="600"/>
              </a:spcAft>
              <a:buSzPct val="125000"/>
              <a:buFont typeface="Arial" panose="020B0604020202020204" pitchFamily="34" charset="0"/>
              <a:buChar char="•"/>
            </a:pPr>
            <a:r>
              <a:rPr lang="en-US" sz="2000" dirty="0"/>
              <a:t>Nature</a:t>
            </a:r>
          </a:p>
          <a:p>
            <a:pPr marL="342900" indent="-342900" defTabSz="914400">
              <a:lnSpc>
                <a:spcPct val="110000"/>
              </a:lnSpc>
              <a:spcAft>
                <a:spcPts val="600"/>
              </a:spcAft>
              <a:buSzPct val="125000"/>
              <a:buFont typeface="Arial" panose="020B0604020202020204" pitchFamily="34" charset="0"/>
              <a:buChar char="•"/>
            </a:pPr>
            <a:r>
              <a:rPr lang="en-US" sz="2000" dirty="0"/>
              <a:t>Physics World</a:t>
            </a:r>
          </a:p>
          <a:p>
            <a:pPr marL="342900" indent="-342900" defTabSz="914400">
              <a:lnSpc>
                <a:spcPct val="110000"/>
              </a:lnSpc>
              <a:spcAft>
                <a:spcPts val="600"/>
              </a:spcAft>
              <a:buSzPct val="125000"/>
              <a:buFont typeface="Arial" panose="020B0604020202020204" pitchFamily="34" charset="0"/>
              <a:buChar char="•"/>
            </a:pPr>
            <a:r>
              <a:rPr lang="en-US" sz="2000" dirty="0"/>
              <a:t>The Royal Institution of Great Britain</a:t>
            </a:r>
          </a:p>
          <a:p>
            <a:pPr marL="342900" indent="-342900" defTabSz="914400">
              <a:lnSpc>
                <a:spcPct val="110000"/>
              </a:lnSpc>
              <a:spcAft>
                <a:spcPts val="600"/>
              </a:spcAft>
              <a:buSzPct val="125000"/>
              <a:buFont typeface="Arial" panose="020B0604020202020204" pitchFamily="34" charset="0"/>
              <a:buChar char="•"/>
            </a:pPr>
            <a:r>
              <a:rPr lang="en-US" sz="2000" dirty="0" err="1"/>
              <a:t>SciDev.Net</a:t>
            </a:r>
            <a:endParaRPr lang="en-US" sz="2000" dirty="0"/>
          </a:p>
          <a:p>
            <a:pPr marL="342900" indent="-342900" defTabSz="914400">
              <a:lnSpc>
                <a:spcPct val="110000"/>
              </a:lnSpc>
              <a:spcAft>
                <a:spcPts val="600"/>
              </a:spcAft>
              <a:buSzPct val="125000"/>
              <a:buFont typeface="Arial" panose="020B0604020202020204" pitchFamily="34" charset="0"/>
              <a:buChar char="•"/>
            </a:pPr>
            <a:r>
              <a:rPr lang="en-US" sz="2000" dirty="0"/>
              <a:t>The Science Communication Unit, University of the West of England</a:t>
            </a:r>
          </a:p>
          <a:p>
            <a:pPr marL="342900" indent="-342900" defTabSz="914400">
              <a:lnSpc>
                <a:spcPct val="110000"/>
              </a:lnSpc>
              <a:spcAft>
                <a:spcPts val="600"/>
              </a:spcAft>
              <a:buSzPct val="125000"/>
              <a:buFont typeface="Arial" panose="020B0604020202020204" pitchFamily="34" charset="0"/>
              <a:buChar char="•"/>
            </a:pPr>
            <a:r>
              <a:rPr lang="en-US" sz="2000" dirty="0"/>
              <a:t>The Science Museum</a:t>
            </a:r>
          </a:p>
          <a:p>
            <a:pPr marL="342900" indent="-342900" defTabSz="914400">
              <a:lnSpc>
                <a:spcPct val="110000"/>
              </a:lnSpc>
              <a:spcAft>
                <a:spcPts val="600"/>
              </a:spcAft>
              <a:buSzPct val="125000"/>
              <a:buFont typeface="Arial" panose="020B0604020202020204" pitchFamily="34" charset="0"/>
              <a:buChar char="•"/>
            </a:pPr>
            <a:r>
              <a:rPr lang="en-US" sz="2000" dirty="0"/>
              <a:t>UK Research </a:t>
            </a:r>
            <a:r>
              <a:rPr lang="en-US" sz="2000"/>
              <a:t>and Innovation</a:t>
            </a:r>
            <a:endParaRPr lang="en-US" sz="2000" dirty="0"/>
          </a:p>
        </p:txBody>
      </p:sp>
    </p:spTree>
    <p:extLst>
      <p:ext uri="{BB962C8B-B14F-4D97-AF65-F5344CB8AC3E}">
        <p14:creationId xmlns:p14="http://schemas.microsoft.com/office/powerpoint/2010/main" val="39627376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5FF7B57D-FF7B-48B3-9F60-9BCEEECF9E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grpSp>
        <p:nvGrpSpPr>
          <p:cNvPr id="11" name="Group 10">
            <a:extLst>
              <a:ext uri="{FF2B5EF4-FFF2-40B4-BE49-F238E27FC236}">
                <a16:creationId xmlns:a16="http://schemas.microsoft.com/office/drawing/2014/main" id="{EB95AFDF-FA7D-4311-9C65-6D507D92F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2" name="Group 11">
              <a:extLst>
                <a:ext uri="{FF2B5EF4-FFF2-40B4-BE49-F238E27FC236}">
                  <a16:creationId xmlns:a16="http://schemas.microsoft.com/office/drawing/2014/main" id="{9A5CCD98-20C1-4404-B788-FDA92F8A440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4" name="Rectangle 5">
                <a:extLst>
                  <a:ext uri="{FF2B5EF4-FFF2-40B4-BE49-F238E27FC236}">
                    <a16:creationId xmlns:a16="http://schemas.microsoft.com/office/drawing/2014/main" id="{C1424C76-B5C3-468E-86FA-8D9B269053D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25" name="Freeform 6">
                <a:extLst>
                  <a:ext uri="{FF2B5EF4-FFF2-40B4-BE49-F238E27FC236}">
                    <a16:creationId xmlns:a16="http://schemas.microsoft.com/office/drawing/2014/main" id="{B3922267-72C9-403B-A6DE-7D0A43D554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6" name="Freeform 7">
                <a:extLst>
                  <a:ext uri="{FF2B5EF4-FFF2-40B4-BE49-F238E27FC236}">
                    <a16:creationId xmlns:a16="http://schemas.microsoft.com/office/drawing/2014/main" id="{7276DB68-2E8D-4723-852B-7476DD38FE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7" name="Freeform 8">
                <a:extLst>
                  <a:ext uri="{FF2B5EF4-FFF2-40B4-BE49-F238E27FC236}">
                    <a16:creationId xmlns:a16="http://schemas.microsoft.com/office/drawing/2014/main" id="{0A155711-4993-4D1E-89EA-A397C164F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8" name="Freeform 9">
                <a:extLst>
                  <a:ext uri="{FF2B5EF4-FFF2-40B4-BE49-F238E27FC236}">
                    <a16:creationId xmlns:a16="http://schemas.microsoft.com/office/drawing/2014/main" id="{2AB42136-2551-4CAA-857F-65FA3247B4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9" name="Freeform 10">
                <a:extLst>
                  <a:ext uri="{FF2B5EF4-FFF2-40B4-BE49-F238E27FC236}">
                    <a16:creationId xmlns:a16="http://schemas.microsoft.com/office/drawing/2014/main" id="{7C2ADEA1-EA3E-4C0E-A28E-460092F7FF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0" name="Freeform 11">
                <a:extLst>
                  <a:ext uri="{FF2B5EF4-FFF2-40B4-BE49-F238E27FC236}">
                    <a16:creationId xmlns:a16="http://schemas.microsoft.com/office/drawing/2014/main" id="{B04584B3-081C-4286-A840-AB5B16B10A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1" name="Freeform 12">
                <a:extLst>
                  <a:ext uri="{FF2B5EF4-FFF2-40B4-BE49-F238E27FC236}">
                    <a16:creationId xmlns:a16="http://schemas.microsoft.com/office/drawing/2014/main" id="{3AB388FD-C246-4936-A041-E0413A1329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2" name="Freeform 13">
                <a:extLst>
                  <a:ext uri="{FF2B5EF4-FFF2-40B4-BE49-F238E27FC236}">
                    <a16:creationId xmlns:a16="http://schemas.microsoft.com/office/drawing/2014/main" id="{57692343-2D12-4F57-836C-945D407B68B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3" name="Freeform 14">
                <a:extLst>
                  <a:ext uri="{FF2B5EF4-FFF2-40B4-BE49-F238E27FC236}">
                    <a16:creationId xmlns:a16="http://schemas.microsoft.com/office/drawing/2014/main" id="{062EE710-0210-4840-8698-E0DF1C6170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4" name="Freeform 15">
                <a:extLst>
                  <a:ext uri="{FF2B5EF4-FFF2-40B4-BE49-F238E27FC236}">
                    <a16:creationId xmlns:a16="http://schemas.microsoft.com/office/drawing/2014/main" id="{161892F4-6071-40CD-8E18-CDEE0C91B5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5" name="Line 16">
                <a:extLst>
                  <a:ext uri="{FF2B5EF4-FFF2-40B4-BE49-F238E27FC236}">
                    <a16:creationId xmlns:a16="http://schemas.microsoft.com/office/drawing/2014/main" id="{3E6BBE44-8D88-407D-B1C6-10C89DD6173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6" name="Freeform 17">
                <a:extLst>
                  <a:ext uri="{FF2B5EF4-FFF2-40B4-BE49-F238E27FC236}">
                    <a16:creationId xmlns:a16="http://schemas.microsoft.com/office/drawing/2014/main" id="{1E90AE6E-328E-4730-825C-B5130F5CFC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7" name="Freeform 18">
                <a:extLst>
                  <a:ext uri="{FF2B5EF4-FFF2-40B4-BE49-F238E27FC236}">
                    <a16:creationId xmlns:a16="http://schemas.microsoft.com/office/drawing/2014/main" id="{24EC969F-6E4A-4163-ABDA-4674429A3D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8" name="Freeform 19">
                <a:extLst>
                  <a:ext uri="{FF2B5EF4-FFF2-40B4-BE49-F238E27FC236}">
                    <a16:creationId xmlns:a16="http://schemas.microsoft.com/office/drawing/2014/main" id="{1B735C94-B049-42C6-9DEF-5DB70D58CE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9" name="Freeform 20">
                <a:extLst>
                  <a:ext uri="{FF2B5EF4-FFF2-40B4-BE49-F238E27FC236}">
                    <a16:creationId xmlns:a16="http://schemas.microsoft.com/office/drawing/2014/main" id="{051C02E6-1954-478B-AEAE-BF8F36BE94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0" name="Rectangle 21">
                <a:extLst>
                  <a:ext uri="{FF2B5EF4-FFF2-40B4-BE49-F238E27FC236}">
                    <a16:creationId xmlns:a16="http://schemas.microsoft.com/office/drawing/2014/main" id="{6710B1C0-310A-48D0-B824-459D9AFC2FB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41" name="Freeform 22">
                <a:extLst>
                  <a:ext uri="{FF2B5EF4-FFF2-40B4-BE49-F238E27FC236}">
                    <a16:creationId xmlns:a16="http://schemas.microsoft.com/office/drawing/2014/main" id="{1204A606-D9A6-4DC6-9F0E-D516EA1EB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2" name="Freeform 23">
                <a:extLst>
                  <a:ext uri="{FF2B5EF4-FFF2-40B4-BE49-F238E27FC236}">
                    <a16:creationId xmlns:a16="http://schemas.microsoft.com/office/drawing/2014/main" id="{EE569555-0243-4979-A537-C9B4AFD5F2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3" name="Freeform 24">
                <a:extLst>
                  <a:ext uri="{FF2B5EF4-FFF2-40B4-BE49-F238E27FC236}">
                    <a16:creationId xmlns:a16="http://schemas.microsoft.com/office/drawing/2014/main" id="{D52A977D-4993-48AF-A792-F2DE096391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4" name="Freeform 25">
                <a:extLst>
                  <a:ext uri="{FF2B5EF4-FFF2-40B4-BE49-F238E27FC236}">
                    <a16:creationId xmlns:a16="http://schemas.microsoft.com/office/drawing/2014/main" id="{93CFF2DC-E52E-4D99-97D5-B0D7B792E50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5" name="Freeform 26">
                <a:extLst>
                  <a:ext uri="{FF2B5EF4-FFF2-40B4-BE49-F238E27FC236}">
                    <a16:creationId xmlns:a16="http://schemas.microsoft.com/office/drawing/2014/main" id="{5E175372-AF09-42A7-B3D0-226C834891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6" name="Freeform 27">
                <a:extLst>
                  <a:ext uri="{FF2B5EF4-FFF2-40B4-BE49-F238E27FC236}">
                    <a16:creationId xmlns:a16="http://schemas.microsoft.com/office/drawing/2014/main" id="{ABF20BA9-F4B2-49EA-A573-578B18977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7" name="Freeform 28">
                <a:extLst>
                  <a:ext uri="{FF2B5EF4-FFF2-40B4-BE49-F238E27FC236}">
                    <a16:creationId xmlns:a16="http://schemas.microsoft.com/office/drawing/2014/main" id="{AA3A7A4B-C811-4E23-8BFD-5823A032D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8" name="Freeform 29">
                <a:extLst>
                  <a:ext uri="{FF2B5EF4-FFF2-40B4-BE49-F238E27FC236}">
                    <a16:creationId xmlns:a16="http://schemas.microsoft.com/office/drawing/2014/main" id="{47537781-F057-4B97-AD8F-12FE9BE59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9" name="Freeform 30">
                <a:extLst>
                  <a:ext uri="{FF2B5EF4-FFF2-40B4-BE49-F238E27FC236}">
                    <a16:creationId xmlns:a16="http://schemas.microsoft.com/office/drawing/2014/main" id="{078883C7-EB52-4BB7-A9A7-F8C046A833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0" name="Freeform 31">
                <a:extLst>
                  <a:ext uri="{FF2B5EF4-FFF2-40B4-BE49-F238E27FC236}">
                    <a16:creationId xmlns:a16="http://schemas.microsoft.com/office/drawing/2014/main" id="{63CCBBF8-5972-4ED3-AB5B-46DC425B17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grpSp>
        <p:grpSp>
          <p:nvGrpSpPr>
            <p:cNvPr id="13" name="Group 12">
              <a:extLst>
                <a:ext uri="{FF2B5EF4-FFF2-40B4-BE49-F238E27FC236}">
                  <a16:creationId xmlns:a16="http://schemas.microsoft.com/office/drawing/2014/main" id="{A8C19883-37FB-437C-A3AA-89AA6239D3A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4" name="Freeform 32">
                <a:extLst>
                  <a:ext uri="{FF2B5EF4-FFF2-40B4-BE49-F238E27FC236}">
                    <a16:creationId xmlns:a16="http://schemas.microsoft.com/office/drawing/2014/main" id="{AF1753DD-4CEF-45EC-B952-90EA8895D7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5" name="Freeform 33">
                <a:extLst>
                  <a:ext uri="{FF2B5EF4-FFF2-40B4-BE49-F238E27FC236}">
                    <a16:creationId xmlns:a16="http://schemas.microsoft.com/office/drawing/2014/main" id="{5B9356DB-C1BE-4D76-8FA7-4FBAA12D1D3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6" name="Freeform 34">
                <a:extLst>
                  <a:ext uri="{FF2B5EF4-FFF2-40B4-BE49-F238E27FC236}">
                    <a16:creationId xmlns:a16="http://schemas.microsoft.com/office/drawing/2014/main" id="{C4F59561-572D-42BA-A6FD-F3AFA1A394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7" name="Freeform 35">
                <a:extLst>
                  <a:ext uri="{FF2B5EF4-FFF2-40B4-BE49-F238E27FC236}">
                    <a16:creationId xmlns:a16="http://schemas.microsoft.com/office/drawing/2014/main" id="{BB7A51A1-D509-4494-BAE2-1B96CAD4DB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8" name="Freeform 36">
                <a:extLst>
                  <a:ext uri="{FF2B5EF4-FFF2-40B4-BE49-F238E27FC236}">
                    <a16:creationId xmlns:a16="http://schemas.microsoft.com/office/drawing/2014/main" id="{D3FE0B5A-55DE-4E56-8E9B-B92D1DB9A8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9" name="Freeform 37">
                <a:extLst>
                  <a:ext uri="{FF2B5EF4-FFF2-40B4-BE49-F238E27FC236}">
                    <a16:creationId xmlns:a16="http://schemas.microsoft.com/office/drawing/2014/main" id="{F125661C-3A0E-4B6E-B2AB-1B08C89251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 name="Freeform 38">
                <a:extLst>
                  <a:ext uri="{FF2B5EF4-FFF2-40B4-BE49-F238E27FC236}">
                    <a16:creationId xmlns:a16="http://schemas.microsoft.com/office/drawing/2014/main" id="{39304006-EE77-438A-A0D1-537322356C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 name="Freeform 39">
                <a:extLst>
                  <a:ext uri="{FF2B5EF4-FFF2-40B4-BE49-F238E27FC236}">
                    <a16:creationId xmlns:a16="http://schemas.microsoft.com/office/drawing/2014/main" id="{C6031DEB-4109-4049-82CF-DD06483A2C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 name="Freeform 40">
                <a:extLst>
                  <a:ext uri="{FF2B5EF4-FFF2-40B4-BE49-F238E27FC236}">
                    <a16:creationId xmlns:a16="http://schemas.microsoft.com/office/drawing/2014/main" id="{65FC2657-18D6-4490-88D6-32E6B1C6FB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3" name="Rectangle 41">
                <a:extLst>
                  <a:ext uri="{FF2B5EF4-FFF2-40B4-BE49-F238E27FC236}">
                    <a16:creationId xmlns:a16="http://schemas.microsoft.com/office/drawing/2014/main" id="{20BEA03B-3EAD-4FA2-BC9D-25A14D635CF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grpSp>
      </p:grpSp>
      <p:sp>
        <p:nvSpPr>
          <p:cNvPr id="52" name="Rectangle 51">
            <a:extLst>
              <a:ext uri="{FF2B5EF4-FFF2-40B4-BE49-F238E27FC236}">
                <a16:creationId xmlns:a16="http://schemas.microsoft.com/office/drawing/2014/main" id="{046B922C-5BA7-4973-B12F-71A509E4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54" name="Group 53">
            <a:extLst>
              <a:ext uri="{FF2B5EF4-FFF2-40B4-BE49-F238E27FC236}">
                <a16:creationId xmlns:a16="http://schemas.microsoft.com/office/drawing/2014/main" id="{96D34D8D-9EE9-4659-8C22-7551A95F96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1902285" cy="6858001"/>
            <a:chOff x="0" y="0"/>
            <a:chExt cx="11902285" cy="6858001"/>
          </a:xfrm>
        </p:grpSpPr>
        <p:grpSp>
          <p:nvGrpSpPr>
            <p:cNvPr id="55" name="Group 54">
              <a:extLst>
                <a:ext uri="{FF2B5EF4-FFF2-40B4-BE49-F238E27FC236}">
                  <a16:creationId xmlns:a16="http://schemas.microsoft.com/office/drawing/2014/main" id="{3CA93C16-1147-4EB3-B4E7-3C43102494D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67" name="Rectangle 5">
                <a:extLst>
                  <a:ext uri="{FF2B5EF4-FFF2-40B4-BE49-F238E27FC236}">
                    <a16:creationId xmlns:a16="http://schemas.microsoft.com/office/drawing/2014/main" id="{C4779968-92AF-4B85-8C27-EBBFE1D6990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68" name="Freeform 6">
                <a:extLst>
                  <a:ext uri="{FF2B5EF4-FFF2-40B4-BE49-F238E27FC236}">
                    <a16:creationId xmlns:a16="http://schemas.microsoft.com/office/drawing/2014/main" id="{2C43E18D-7024-4F17-A664-E23BFBC12B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9" name="Freeform 7">
                <a:extLst>
                  <a:ext uri="{FF2B5EF4-FFF2-40B4-BE49-F238E27FC236}">
                    <a16:creationId xmlns:a16="http://schemas.microsoft.com/office/drawing/2014/main" id="{CA2ACEBA-081B-4B0B-AFB1-C596B834FDA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0" name="Freeform 8">
                <a:extLst>
                  <a:ext uri="{FF2B5EF4-FFF2-40B4-BE49-F238E27FC236}">
                    <a16:creationId xmlns:a16="http://schemas.microsoft.com/office/drawing/2014/main" id="{2AFBB163-514B-493A-983F-8BE96848F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1" name="Freeform 9">
                <a:extLst>
                  <a:ext uri="{FF2B5EF4-FFF2-40B4-BE49-F238E27FC236}">
                    <a16:creationId xmlns:a16="http://schemas.microsoft.com/office/drawing/2014/main" id="{7720326C-7DB1-4745-9015-3FA6990855B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2" name="Freeform 10">
                <a:extLst>
                  <a:ext uri="{FF2B5EF4-FFF2-40B4-BE49-F238E27FC236}">
                    <a16:creationId xmlns:a16="http://schemas.microsoft.com/office/drawing/2014/main" id="{01D5FBDC-A284-440B-8D5F-84287B0A25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3" name="Freeform 11">
                <a:extLst>
                  <a:ext uri="{FF2B5EF4-FFF2-40B4-BE49-F238E27FC236}">
                    <a16:creationId xmlns:a16="http://schemas.microsoft.com/office/drawing/2014/main" id="{517CE611-1CB0-442B-8998-98487209B0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4" name="Freeform 12">
                <a:extLst>
                  <a:ext uri="{FF2B5EF4-FFF2-40B4-BE49-F238E27FC236}">
                    <a16:creationId xmlns:a16="http://schemas.microsoft.com/office/drawing/2014/main" id="{EF0F0E46-9222-4FCF-A79E-9B4953C6F0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5" name="Freeform 13">
                <a:extLst>
                  <a:ext uri="{FF2B5EF4-FFF2-40B4-BE49-F238E27FC236}">
                    <a16:creationId xmlns:a16="http://schemas.microsoft.com/office/drawing/2014/main" id="{371A87C3-0804-4AB9-8EAD-FBFF597ED82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6" name="Freeform 14">
                <a:extLst>
                  <a:ext uri="{FF2B5EF4-FFF2-40B4-BE49-F238E27FC236}">
                    <a16:creationId xmlns:a16="http://schemas.microsoft.com/office/drawing/2014/main" id="{89F39433-8BC3-48D6-B705-F951DBD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7" name="Freeform 15">
                <a:extLst>
                  <a:ext uri="{FF2B5EF4-FFF2-40B4-BE49-F238E27FC236}">
                    <a16:creationId xmlns:a16="http://schemas.microsoft.com/office/drawing/2014/main" id="{AE671C9D-E91C-4143-A422-273B2F53F69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8" name="Line 16">
                <a:extLst>
                  <a:ext uri="{FF2B5EF4-FFF2-40B4-BE49-F238E27FC236}">
                    <a16:creationId xmlns:a16="http://schemas.microsoft.com/office/drawing/2014/main" id="{83A72EA3-8833-41C6-9333-6A04C1C08DF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79" name="Freeform 17">
                <a:extLst>
                  <a:ext uri="{FF2B5EF4-FFF2-40B4-BE49-F238E27FC236}">
                    <a16:creationId xmlns:a16="http://schemas.microsoft.com/office/drawing/2014/main" id="{2C0D7AAB-DC9C-4B37-A50E-A7185DE92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0" name="Freeform 18">
                <a:extLst>
                  <a:ext uri="{FF2B5EF4-FFF2-40B4-BE49-F238E27FC236}">
                    <a16:creationId xmlns:a16="http://schemas.microsoft.com/office/drawing/2014/main" id="{6E7D9D6B-3455-4363-934B-FA2D6829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1" name="Freeform 19">
                <a:extLst>
                  <a:ext uri="{FF2B5EF4-FFF2-40B4-BE49-F238E27FC236}">
                    <a16:creationId xmlns:a16="http://schemas.microsoft.com/office/drawing/2014/main" id="{FFFFCA54-2217-4DAE-B791-4A6CA7DE0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2" name="Freeform 20">
                <a:extLst>
                  <a:ext uri="{FF2B5EF4-FFF2-40B4-BE49-F238E27FC236}">
                    <a16:creationId xmlns:a16="http://schemas.microsoft.com/office/drawing/2014/main" id="{BAE43BA5-C104-4FBB-B1C6-C210D3CC532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3" name="Rectangle 21">
                <a:extLst>
                  <a:ext uri="{FF2B5EF4-FFF2-40B4-BE49-F238E27FC236}">
                    <a16:creationId xmlns:a16="http://schemas.microsoft.com/office/drawing/2014/main" id="{3BDB2330-DF01-460D-83FB-00C37965CD5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84" name="Freeform 22">
                <a:extLst>
                  <a:ext uri="{FF2B5EF4-FFF2-40B4-BE49-F238E27FC236}">
                    <a16:creationId xmlns:a16="http://schemas.microsoft.com/office/drawing/2014/main" id="{51261093-9B7F-4406-B2F8-0F5BE7676A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5" name="Freeform 23">
                <a:extLst>
                  <a:ext uri="{FF2B5EF4-FFF2-40B4-BE49-F238E27FC236}">
                    <a16:creationId xmlns:a16="http://schemas.microsoft.com/office/drawing/2014/main" id="{9971E195-2AB6-4CB6-9BD7-A8407B5C809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6" name="Freeform 24">
                <a:extLst>
                  <a:ext uri="{FF2B5EF4-FFF2-40B4-BE49-F238E27FC236}">
                    <a16:creationId xmlns:a16="http://schemas.microsoft.com/office/drawing/2014/main" id="{A3D843E7-8A86-4676-9C98-DECE0DFF67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7" name="Freeform 25">
                <a:extLst>
                  <a:ext uri="{FF2B5EF4-FFF2-40B4-BE49-F238E27FC236}">
                    <a16:creationId xmlns:a16="http://schemas.microsoft.com/office/drawing/2014/main" id="{FAF42817-AB3E-40FA-997F-EAC1411F46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8" name="Freeform 26">
                <a:extLst>
                  <a:ext uri="{FF2B5EF4-FFF2-40B4-BE49-F238E27FC236}">
                    <a16:creationId xmlns:a16="http://schemas.microsoft.com/office/drawing/2014/main" id="{50ED3298-A6DC-4825-93B1-68DB8CB629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9" name="Freeform 27">
                <a:extLst>
                  <a:ext uri="{FF2B5EF4-FFF2-40B4-BE49-F238E27FC236}">
                    <a16:creationId xmlns:a16="http://schemas.microsoft.com/office/drawing/2014/main" id="{2B951778-3B6B-4BB9-9D89-2ED650C820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90" name="Freeform 28">
                <a:extLst>
                  <a:ext uri="{FF2B5EF4-FFF2-40B4-BE49-F238E27FC236}">
                    <a16:creationId xmlns:a16="http://schemas.microsoft.com/office/drawing/2014/main" id="{8F3ED9A8-A83F-463A-8C2E-E83977D9A9C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91" name="Freeform 29">
                <a:extLst>
                  <a:ext uri="{FF2B5EF4-FFF2-40B4-BE49-F238E27FC236}">
                    <a16:creationId xmlns:a16="http://schemas.microsoft.com/office/drawing/2014/main" id="{9A0C113E-781D-4083-86C0-EC936092D2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92" name="Freeform 30">
                <a:extLst>
                  <a:ext uri="{FF2B5EF4-FFF2-40B4-BE49-F238E27FC236}">
                    <a16:creationId xmlns:a16="http://schemas.microsoft.com/office/drawing/2014/main" id="{B63D60EF-1E99-4D4C-BF11-AAF8ABEB86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93" name="Freeform 31">
                <a:extLst>
                  <a:ext uri="{FF2B5EF4-FFF2-40B4-BE49-F238E27FC236}">
                    <a16:creationId xmlns:a16="http://schemas.microsoft.com/office/drawing/2014/main" id="{50403E41-7079-49EA-8D0B-4F678552D9B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grpSp>
        <p:grpSp>
          <p:nvGrpSpPr>
            <p:cNvPr id="56" name="Group 55">
              <a:extLst>
                <a:ext uri="{FF2B5EF4-FFF2-40B4-BE49-F238E27FC236}">
                  <a16:creationId xmlns:a16="http://schemas.microsoft.com/office/drawing/2014/main" id="{E3B2C458-4D37-49A0-A94E-D516E05C3CC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227597" y="0"/>
              <a:ext cx="674688" cy="6848476"/>
              <a:chOff x="11364912" y="0"/>
              <a:chExt cx="674688" cy="6848476"/>
            </a:xfrm>
            <a:gradFill flip="none" rotWithShape="1">
              <a:gsLst>
                <a:gs pos="0">
                  <a:schemeClr val="bg2"/>
                </a:gs>
                <a:gs pos="100000">
                  <a:schemeClr val="tx2">
                    <a:lumMod val="60000"/>
                    <a:lumOff val="40000"/>
                  </a:schemeClr>
                </a:gs>
              </a:gsLst>
              <a:lin ang="5400000" scaled="0"/>
              <a:tileRect/>
            </a:gradFill>
          </p:grpSpPr>
          <p:sp>
            <p:nvSpPr>
              <p:cNvPr id="57" name="Freeform 32">
                <a:extLst>
                  <a:ext uri="{FF2B5EF4-FFF2-40B4-BE49-F238E27FC236}">
                    <a16:creationId xmlns:a16="http://schemas.microsoft.com/office/drawing/2014/main" id="{C1B10016-E0C4-4526-A466-9911541D26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8" name="Freeform 33">
                <a:extLst>
                  <a:ext uri="{FF2B5EF4-FFF2-40B4-BE49-F238E27FC236}">
                    <a16:creationId xmlns:a16="http://schemas.microsoft.com/office/drawing/2014/main" id="{D574C3F0-FC2B-43A3-94B2-75D305FBF7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9" name="Freeform 34">
                <a:extLst>
                  <a:ext uri="{FF2B5EF4-FFF2-40B4-BE49-F238E27FC236}">
                    <a16:creationId xmlns:a16="http://schemas.microsoft.com/office/drawing/2014/main" id="{D92A5F66-F404-433B-BDBE-5E0DFF40D6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0" name="Freeform 35">
                <a:extLst>
                  <a:ext uri="{FF2B5EF4-FFF2-40B4-BE49-F238E27FC236}">
                    <a16:creationId xmlns:a16="http://schemas.microsoft.com/office/drawing/2014/main" id="{0A0BDF81-64CC-431D-81B1-A21938C054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1" name="Freeform 36">
                <a:extLst>
                  <a:ext uri="{FF2B5EF4-FFF2-40B4-BE49-F238E27FC236}">
                    <a16:creationId xmlns:a16="http://schemas.microsoft.com/office/drawing/2014/main" id="{42871530-50EC-42C2-879A-AE8154DADC0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2" name="Freeform 37">
                <a:extLst>
                  <a:ext uri="{FF2B5EF4-FFF2-40B4-BE49-F238E27FC236}">
                    <a16:creationId xmlns:a16="http://schemas.microsoft.com/office/drawing/2014/main" id="{53AF2F2A-B148-4906-B90D-6E2223978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3" name="Freeform 38">
                <a:extLst>
                  <a:ext uri="{FF2B5EF4-FFF2-40B4-BE49-F238E27FC236}">
                    <a16:creationId xmlns:a16="http://schemas.microsoft.com/office/drawing/2014/main" id="{9A79EAA4-6F5D-4A2C-B688-CD29C2217C0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4" name="Freeform 39">
                <a:extLst>
                  <a:ext uri="{FF2B5EF4-FFF2-40B4-BE49-F238E27FC236}">
                    <a16:creationId xmlns:a16="http://schemas.microsoft.com/office/drawing/2014/main" id="{B9CE5833-22CF-4408-9338-4B7749FEA3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5" name="Freeform 40">
                <a:extLst>
                  <a:ext uri="{FF2B5EF4-FFF2-40B4-BE49-F238E27FC236}">
                    <a16:creationId xmlns:a16="http://schemas.microsoft.com/office/drawing/2014/main" id="{316A985A-7ADD-4BEE-A7B6-E5B49E1839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6" name="Rectangle 41">
                <a:extLst>
                  <a:ext uri="{FF2B5EF4-FFF2-40B4-BE49-F238E27FC236}">
                    <a16:creationId xmlns:a16="http://schemas.microsoft.com/office/drawing/2014/main" id="{352CFA3F-5CFE-412E-9196-C966F34579D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grpSp>
      </p:grpSp>
      <p:pic>
        <p:nvPicPr>
          <p:cNvPr id="95" name="Picture 2">
            <a:extLst>
              <a:ext uri="{FF2B5EF4-FFF2-40B4-BE49-F238E27FC236}">
                <a16:creationId xmlns:a16="http://schemas.microsoft.com/office/drawing/2014/main" id="{2FB01CCF-839B-4126-9BF9-132C64D8A1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sp useBgFill="1">
        <p:nvSpPr>
          <p:cNvPr id="97" name="Round Diagonal Corner Rectangle 6">
            <a:extLst>
              <a:ext uri="{FF2B5EF4-FFF2-40B4-BE49-F238E27FC236}">
                <a16:creationId xmlns:a16="http://schemas.microsoft.com/office/drawing/2014/main" id="{F2B1468C-8227-4785-8776-7BDBDDF08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579" y="808057"/>
            <a:ext cx="3821429" cy="5234394"/>
          </a:xfrm>
          <a:prstGeom prst="round2DiagRect">
            <a:avLst>
              <a:gd name="adj1" fmla="val 11323"/>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red and white sign&#10;&#10;Description automatically generated with low confidence">
            <a:extLst>
              <a:ext uri="{FF2B5EF4-FFF2-40B4-BE49-F238E27FC236}">
                <a16:creationId xmlns:a16="http://schemas.microsoft.com/office/drawing/2014/main" id="{885608D4-22C5-097F-5813-44244BAD62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7077" y="1137621"/>
            <a:ext cx="2677718" cy="4577297"/>
          </a:xfrm>
          <a:prstGeom prst="rect">
            <a:avLst/>
          </a:prstGeom>
        </p:spPr>
      </p:pic>
      <p:sp>
        <p:nvSpPr>
          <p:cNvPr id="2" name="TextBox 1">
            <a:extLst>
              <a:ext uri="{FF2B5EF4-FFF2-40B4-BE49-F238E27FC236}">
                <a16:creationId xmlns:a16="http://schemas.microsoft.com/office/drawing/2014/main" id="{FCA76CB9-C78C-EE40-B441-EFA07378AB85}"/>
              </a:ext>
            </a:extLst>
          </p:cNvPr>
          <p:cNvSpPr txBox="1"/>
          <p:nvPr/>
        </p:nvSpPr>
        <p:spPr>
          <a:xfrm>
            <a:off x="5128643" y="806451"/>
            <a:ext cx="6188402" cy="5576886"/>
          </a:xfrm>
          <a:prstGeom prst="rect">
            <a:avLst/>
          </a:prstGeom>
        </p:spPr>
        <p:txBody>
          <a:bodyPr vert="horz" lIns="91440" tIns="45720" rIns="91440" bIns="45720" rtlCol="0">
            <a:noAutofit/>
          </a:bodyPr>
          <a:lstStyle/>
          <a:p>
            <a:pPr defTabSz="914400">
              <a:buSzPct val="125000"/>
            </a:pPr>
            <a:r>
              <a:rPr lang="en-US" sz="1600" dirty="0">
                <a:solidFill>
                  <a:srgbClr val="FFFFFF"/>
                </a:solidFill>
              </a:rPr>
              <a:t>ABSW Directors and Board members</a:t>
            </a:r>
          </a:p>
          <a:p>
            <a:pPr defTabSz="914400">
              <a:buSzPct val="125000"/>
            </a:pPr>
            <a:endParaRPr lang="en-US" sz="1600" dirty="0">
              <a:solidFill>
                <a:srgbClr val="FFFFFF"/>
              </a:solidFill>
            </a:endParaRPr>
          </a:p>
          <a:p>
            <a:pPr defTabSz="914400">
              <a:buSzPct val="125000"/>
            </a:pPr>
            <a:r>
              <a:rPr lang="en-US" sz="1600" dirty="0">
                <a:solidFill>
                  <a:srgbClr val="FFFFFF"/>
                </a:solidFill>
              </a:rPr>
              <a:t>Directors</a:t>
            </a:r>
          </a:p>
          <a:p>
            <a:pPr defTabSz="914400">
              <a:buSzPct val="125000"/>
            </a:pPr>
            <a:r>
              <a:rPr lang="en-US" sz="1600" dirty="0">
                <a:solidFill>
                  <a:srgbClr val="FFFFFF"/>
                </a:solidFill>
              </a:rPr>
              <a:t>Andy Extance, Chair - freelance science writer</a:t>
            </a:r>
          </a:p>
          <a:p>
            <a:pPr defTabSz="914400">
              <a:buSzPct val="125000"/>
            </a:pPr>
            <a:r>
              <a:rPr lang="en-US" sz="1600" dirty="0">
                <a:solidFill>
                  <a:srgbClr val="FFFFFF"/>
                </a:solidFill>
              </a:rPr>
              <a:t>Alex O’Brien, Vice-Chair - science writer &amp; author</a:t>
            </a:r>
          </a:p>
          <a:p>
            <a:pPr defTabSz="914400">
              <a:buSzPct val="125000"/>
            </a:pPr>
            <a:r>
              <a:rPr lang="en-US" sz="1600" dirty="0">
                <a:solidFill>
                  <a:srgbClr val="FFFFFF"/>
                </a:solidFill>
              </a:rPr>
              <a:t>Aisling Irwin, Secretary - freelance science journalist</a:t>
            </a:r>
          </a:p>
          <a:p>
            <a:pPr defTabSz="914400">
              <a:buSzPct val="125000"/>
            </a:pPr>
            <a:r>
              <a:rPr lang="en-US" sz="1600" dirty="0">
                <a:solidFill>
                  <a:srgbClr val="FFFFFF"/>
                </a:solidFill>
              </a:rPr>
              <a:t>JV Chamary, Treasurer - science communicator &amp; award winning journalist</a:t>
            </a:r>
          </a:p>
          <a:p>
            <a:pPr defTabSz="914400">
              <a:buSzPct val="125000"/>
            </a:pPr>
            <a:endParaRPr lang="en-US" sz="1600" dirty="0">
              <a:solidFill>
                <a:srgbClr val="FFFFFF"/>
              </a:solidFill>
            </a:endParaRPr>
          </a:p>
          <a:p>
            <a:pPr defTabSz="914400">
              <a:buSzPct val="125000"/>
            </a:pPr>
            <a:r>
              <a:rPr lang="en-US" sz="1600" dirty="0">
                <a:solidFill>
                  <a:srgbClr val="FFFFFF"/>
                </a:solidFill>
              </a:rPr>
              <a:t>Board Members</a:t>
            </a:r>
          </a:p>
          <a:p>
            <a:pPr defTabSz="914400">
              <a:buSzPct val="125000"/>
            </a:pPr>
            <a:r>
              <a:rPr lang="en-US" sz="1600" dirty="0">
                <a:solidFill>
                  <a:srgbClr val="FFFFFF"/>
                </a:solidFill>
              </a:rPr>
              <a:t>Sam Bronheim – Student Representative, award winning student journalist</a:t>
            </a:r>
          </a:p>
          <a:p>
            <a:pPr defTabSz="914400">
              <a:buSzPct val="125000"/>
            </a:pPr>
            <a:r>
              <a:rPr lang="en-US" sz="1600" dirty="0">
                <a:solidFill>
                  <a:srgbClr val="FFFFFF"/>
                </a:solidFill>
              </a:rPr>
              <a:t>Ben Deighton – European Representative, Managing Editor, </a:t>
            </a:r>
            <a:r>
              <a:rPr lang="en-US" sz="1600" dirty="0" err="1">
                <a:solidFill>
                  <a:srgbClr val="FFFFFF"/>
                </a:solidFill>
              </a:rPr>
              <a:t>SciDev.Net</a:t>
            </a:r>
            <a:endParaRPr lang="en-US" sz="1600" dirty="0">
              <a:solidFill>
                <a:srgbClr val="FFFFFF"/>
              </a:solidFill>
            </a:endParaRPr>
          </a:p>
          <a:p>
            <a:pPr defTabSz="914400">
              <a:buSzPct val="125000"/>
            </a:pPr>
            <a:r>
              <a:rPr lang="en-US" sz="1600" dirty="0">
                <a:solidFill>
                  <a:srgbClr val="FFFFFF"/>
                </a:solidFill>
              </a:rPr>
              <a:t>Ehsan Masood, Editorials Editor, &amp; Bureau Chief for Africa and the Middle East, Nature </a:t>
            </a:r>
          </a:p>
          <a:p>
            <a:pPr defTabSz="914400">
              <a:buSzPct val="125000"/>
            </a:pPr>
            <a:r>
              <a:rPr lang="en-US" sz="1600" dirty="0">
                <a:solidFill>
                  <a:srgbClr val="FFFFFF"/>
                </a:solidFill>
              </a:rPr>
              <a:t>Andy Ridgway, Lecturer in Science Communication, University of the West of England</a:t>
            </a:r>
          </a:p>
          <a:p>
            <a:pPr defTabSz="914400">
              <a:buSzPct val="125000"/>
            </a:pPr>
            <a:r>
              <a:rPr lang="en-US" sz="1600" dirty="0">
                <a:solidFill>
                  <a:srgbClr val="FFFFFF"/>
                </a:solidFill>
              </a:rPr>
              <a:t>Katherine Rushton, Deputy Investigations Editor, The Telegraph</a:t>
            </a:r>
          </a:p>
          <a:p>
            <a:pPr defTabSz="914400">
              <a:buSzPct val="125000"/>
            </a:pPr>
            <a:r>
              <a:rPr lang="en-US" sz="1600" dirty="0">
                <a:solidFill>
                  <a:srgbClr val="FFFFFF"/>
                </a:solidFill>
              </a:rPr>
              <a:t>Angela Saini, award winning British science journalist and broadcaster</a:t>
            </a:r>
          </a:p>
          <a:p>
            <a:pPr defTabSz="914400">
              <a:buSzPct val="125000"/>
            </a:pPr>
            <a:r>
              <a:rPr lang="en-US" sz="1600" dirty="0">
                <a:solidFill>
                  <a:srgbClr val="FFFFFF"/>
                </a:solidFill>
              </a:rPr>
              <a:t>Katherine Sanderson, award winning science journalist &amp; editor</a:t>
            </a:r>
          </a:p>
          <a:p>
            <a:pPr defTabSz="914400">
              <a:buSzPct val="125000"/>
            </a:pPr>
            <a:r>
              <a:rPr lang="en-US" sz="1600" dirty="0">
                <a:solidFill>
                  <a:srgbClr val="FFFFFF"/>
                </a:solidFill>
              </a:rPr>
              <a:t>Matthew Warren, Editor Research Digest, British Psychological Society</a:t>
            </a:r>
          </a:p>
          <a:p>
            <a:pPr defTabSz="914400">
              <a:buSzPct val="125000"/>
            </a:pPr>
            <a:r>
              <a:rPr lang="en-US" sz="1600" dirty="0">
                <a:solidFill>
                  <a:srgbClr val="FFFFFF"/>
                </a:solidFill>
              </a:rPr>
              <a:t>Bob Ward, Policy and Communications Director, Grantham Research Institute on Climate Change and the Environment, London School of Economics and Political Science </a:t>
            </a:r>
          </a:p>
        </p:txBody>
      </p:sp>
    </p:spTree>
    <p:extLst>
      <p:ext uri="{BB962C8B-B14F-4D97-AF65-F5344CB8AC3E}">
        <p14:creationId xmlns:p14="http://schemas.microsoft.com/office/powerpoint/2010/main" val="1019707967"/>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miling for the camera&#10;&#10;Description automatically generated with low confidence">
            <a:extLst>
              <a:ext uri="{FF2B5EF4-FFF2-40B4-BE49-F238E27FC236}">
                <a16:creationId xmlns:a16="http://schemas.microsoft.com/office/drawing/2014/main" id="{56938EFA-A22C-6F7F-7CF3-ED375F9ECB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286" y="360882"/>
            <a:ext cx="2596667" cy="3662517"/>
          </a:xfrm>
          <a:prstGeom prst="rect">
            <a:avLst/>
          </a:prstGeom>
          <a:ln>
            <a:noFill/>
          </a:ln>
          <a:effectLst>
            <a:outerShdw blurRad="292100" dist="139700" dir="2700000" algn="tl" rotWithShape="0">
              <a:srgbClr val="333333">
                <a:alpha val="65000"/>
              </a:srgbClr>
            </a:outerShdw>
          </a:effectLst>
        </p:spPr>
      </p:pic>
      <p:pic>
        <p:nvPicPr>
          <p:cNvPr id="5" name="Picture 4" descr="A person smiling for the camera&#10;&#10;Description automatically generated with medium confidence">
            <a:extLst>
              <a:ext uri="{FF2B5EF4-FFF2-40B4-BE49-F238E27FC236}">
                <a16:creationId xmlns:a16="http://schemas.microsoft.com/office/drawing/2014/main" id="{DA5FE29D-778A-4042-7A24-DBC6D61B41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4909" y="2961663"/>
            <a:ext cx="2346793" cy="3525700"/>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448ED0F3-2965-982F-1497-8A3021567E88}"/>
              </a:ext>
            </a:extLst>
          </p:cNvPr>
          <p:cNvSpPr txBox="1"/>
          <p:nvPr/>
        </p:nvSpPr>
        <p:spPr>
          <a:xfrm>
            <a:off x="785091" y="4008808"/>
            <a:ext cx="8514491" cy="2677656"/>
          </a:xfrm>
          <a:prstGeom prst="rect">
            <a:avLst/>
          </a:prstGeom>
          <a:noFill/>
        </p:spPr>
        <p:txBody>
          <a:bodyPr wrap="square" rtlCol="0">
            <a:spAutoFit/>
          </a:bodyPr>
          <a:lstStyle/>
          <a:p>
            <a:pPr algn="r"/>
            <a:r>
              <a:rPr lang="en-GB" sz="2400" dirty="0"/>
              <a:t>With over 700 members and a strong track record of organising conferences, the Association of British Science Writers is well equipped to welcome delegates from everywhere to the World Conference of Science Journalists 2027. Likewise, London is a dynamic, globally connected city, with a long scientific history. It offers something for every attendee. </a:t>
            </a:r>
          </a:p>
          <a:p>
            <a:pPr algn="r"/>
            <a:r>
              <a:rPr lang="en-GB" sz="2400" b="1" dirty="0"/>
              <a:t>Andy Extance, Chair of the ABSW</a:t>
            </a:r>
          </a:p>
        </p:txBody>
      </p:sp>
      <p:sp>
        <p:nvSpPr>
          <p:cNvPr id="7" name="TextBox 6">
            <a:extLst>
              <a:ext uri="{FF2B5EF4-FFF2-40B4-BE49-F238E27FC236}">
                <a16:creationId xmlns:a16="http://schemas.microsoft.com/office/drawing/2014/main" id="{6E5511C2-15C4-5F0B-5467-644AB68D66A5}"/>
              </a:ext>
            </a:extLst>
          </p:cNvPr>
          <p:cNvSpPr txBox="1"/>
          <p:nvPr/>
        </p:nvSpPr>
        <p:spPr>
          <a:xfrm>
            <a:off x="3216280" y="370637"/>
            <a:ext cx="8312974" cy="2677656"/>
          </a:xfrm>
          <a:prstGeom prst="rect">
            <a:avLst/>
          </a:prstGeom>
          <a:noFill/>
        </p:spPr>
        <p:txBody>
          <a:bodyPr wrap="square" rtlCol="0">
            <a:spAutoFit/>
          </a:bodyPr>
          <a:lstStyle/>
          <a:p>
            <a:r>
              <a:rPr lang="en-GB" sz="2400" dirty="0"/>
              <a:t>Science journalists have a vital role to play in informing millions of people around the world about the latest advances and controversies in science and technology.  The ABSW would like to once more welcome journalists, editors and science communicators from around the globe to London to share experiences, develop new contacts and report great stories at WCSJ27.</a:t>
            </a:r>
          </a:p>
          <a:p>
            <a:r>
              <a:rPr lang="en-GB" sz="2400" b="1" dirty="0"/>
              <a:t>Pallab Ghosh, Honorary President, ABSW</a:t>
            </a:r>
          </a:p>
        </p:txBody>
      </p:sp>
    </p:spTree>
    <p:extLst>
      <p:ext uri="{BB962C8B-B14F-4D97-AF65-F5344CB8AC3E}">
        <p14:creationId xmlns:p14="http://schemas.microsoft.com/office/powerpoint/2010/main" val="28218045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59FACE42-44B0-4185-8ED4-9043A78C86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nvGrpSpPr>
          <p:cNvPr id="11" name="Group 10">
            <a:extLst>
              <a:ext uri="{FF2B5EF4-FFF2-40B4-BE49-F238E27FC236}">
                <a16:creationId xmlns:a16="http://schemas.microsoft.com/office/drawing/2014/main" id="{A838DBA2-246D-4087-AE0A-6EA2B4B65A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2" name="Group 11">
              <a:extLst>
                <a:ext uri="{FF2B5EF4-FFF2-40B4-BE49-F238E27FC236}">
                  <a16:creationId xmlns:a16="http://schemas.microsoft.com/office/drawing/2014/main" id="{B4406F95-9579-494D-BE1E-A012A7F4CB3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4" name="Rectangle 5">
                <a:extLst>
                  <a:ext uri="{FF2B5EF4-FFF2-40B4-BE49-F238E27FC236}">
                    <a16:creationId xmlns:a16="http://schemas.microsoft.com/office/drawing/2014/main" id="{4C8D671A-5C73-44CA-B6D0-7F3BC195BA6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25" name="Freeform 6">
                <a:extLst>
                  <a:ext uri="{FF2B5EF4-FFF2-40B4-BE49-F238E27FC236}">
                    <a16:creationId xmlns:a16="http://schemas.microsoft.com/office/drawing/2014/main" id="{F0DB3AC8-B5AD-4004-B0B9-74B58BECA0C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6" name="Freeform 7">
                <a:extLst>
                  <a:ext uri="{FF2B5EF4-FFF2-40B4-BE49-F238E27FC236}">
                    <a16:creationId xmlns:a16="http://schemas.microsoft.com/office/drawing/2014/main" id="{F3B2C8F3-E236-45B2-B2E1-8460F8FD6D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7" name="Freeform 8">
                <a:extLst>
                  <a:ext uri="{FF2B5EF4-FFF2-40B4-BE49-F238E27FC236}">
                    <a16:creationId xmlns:a16="http://schemas.microsoft.com/office/drawing/2014/main" id="{761EE3AC-0BC2-4A29-AD58-5CB0EEFF96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8" name="Freeform 9">
                <a:extLst>
                  <a:ext uri="{FF2B5EF4-FFF2-40B4-BE49-F238E27FC236}">
                    <a16:creationId xmlns:a16="http://schemas.microsoft.com/office/drawing/2014/main" id="{38DC43BE-83DD-43F3-A21F-9B58B1074F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 name="Freeform 10">
                <a:extLst>
                  <a:ext uri="{FF2B5EF4-FFF2-40B4-BE49-F238E27FC236}">
                    <a16:creationId xmlns:a16="http://schemas.microsoft.com/office/drawing/2014/main" id="{112583CE-53E8-48F6-9F71-25A32BFD6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 name="Freeform 11">
                <a:extLst>
                  <a:ext uri="{FF2B5EF4-FFF2-40B4-BE49-F238E27FC236}">
                    <a16:creationId xmlns:a16="http://schemas.microsoft.com/office/drawing/2014/main" id="{229A7966-2C4F-4334-8FB7-08521F984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 name="Freeform 12">
                <a:extLst>
                  <a:ext uri="{FF2B5EF4-FFF2-40B4-BE49-F238E27FC236}">
                    <a16:creationId xmlns:a16="http://schemas.microsoft.com/office/drawing/2014/main" id="{656FCF6A-DF5B-42AA-83C4-22CD7B9947D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 name="Freeform 13">
                <a:extLst>
                  <a:ext uri="{FF2B5EF4-FFF2-40B4-BE49-F238E27FC236}">
                    <a16:creationId xmlns:a16="http://schemas.microsoft.com/office/drawing/2014/main" id="{E908B3EE-F31D-4E8D-BF3C-71F5B35F02F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 name="Freeform 14">
                <a:extLst>
                  <a:ext uri="{FF2B5EF4-FFF2-40B4-BE49-F238E27FC236}">
                    <a16:creationId xmlns:a16="http://schemas.microsoft.com/office/drawing/2014/main" id="{DA9F96D7-B42C-4F80-8F26-72388FE0C2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4" name="Freeform 15">
                <a:extLst>
                  <a:ext uri="{FF2B5EF4-FFF2-40B4-BE49-F238E27FC236}">
                    <a16:creationId xmlns:a16="http://schemas.microsoft.com/office/drawing/2014/main" id="{5C9D5861-5A45-408A-A25E-61ED661AD75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5" name="Line 16">
                <a:extLst>
                  <a:ext uri="{FF2B5EF4-FFF2-40B4-BE49-F238E27FC236}">
                    <a16:creationId xmlns:a16="http://schemas.microsoft.com/office/drawing/2014/main" id="{DEEF5DD7-13B2-4CBB-A1AE-193A618B0F0A}"/>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6" name="Freeform 17">
                <a:extLst>
                  <a:ext uri="{FF2B5EF4-FFF2-40B4-BE49-F238E27FC236}">
                    <a16:creationId xmlns:a16="http://schemas.microsoft.com/office/drawing/2014/main" id="{3D896DDA-5AD2-4360-9E65-A792131051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7" name="Freeform 18">
                <a:extLst>
                  <a:ext uri="{FF2B5EF4-FFF2-40B4-BE49-F238E27FC236}">
                    <a16:creationId xmlns:a16="http://schemas.microsoft.com/office/drawing/2014/main" id="{C088F3B1-D893-4078-8EAE-6A3776F67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8" name="Freeform 19">
                <a:extLst>
                  <a:ext uri="{FF2B5EF4-FFF2-40B4-BE49-F238E27FC236}">
                    <a16:creationId xmlns:a16="http://schemas.microsoft.com/office/drawing/2014/main" id="{23CCB367-42E1-4DEF-BABD-7457EB9F28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9" name="Freeform 20">
                <a:extLst>
                  <a:ext uri="{FF2B5EF4-FFF2-40B4-BE49-F238E27FC236}">
                    <a16:creationId xmlns:a16="http://schemas.microsoft.com/office/drawing/2014/main" id="{BAFD46CE-CD21-4C8E-8ACE-B1A0B74A904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0" name="Rectangle 21">
                <a:extLst>
                  <a:ext uri="{FF2B5EF4-FFF2-40B4-BE49-F238E27FC236}">
                    <a16:creationId xmlns:a16="http://schemas.microsoft.com/office/drawing/2014/main" id="{23980A26-1FFF-4434-A77C-C5A1C96A54B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41" name="Freeform 22">
                <a:extLst>
                  <a:ext uri="{FF2B5EF4-FFF2-40B4-BE49-F238E27FC236}">
                    <a16:creationId xmlns:a16="http://schemas.microsoft.com/office/drawing/2014/main" id="{AE64C1E5-E917-4222-8080-3EF831FB46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2" name="Freeform 23">
                <a:extLst>
                  <a:ext uri="{FF2B5EF4-FFF2-40B4-BE49-F238E27FC236}">
                    <a16:creationId xmlns:a16="http://schemas.microsoft.com/office/drawing/2014/main" id="{D4D42DE6-99E5-4D28-834E-6601A7DD93A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3" name="Freeform 24">
                <a:extLst>
                  <a:ext uri="{FF2B5EF4-FFF2-40B4-BE49-F238E27FC236}">
                    <a16:creationId xmlns:a16="http://schemas.microsoft.com/office/drawing/2014/main" id="{194304B3-4C44-49E0-A677-19E2DA8CC9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4" name="Freeform 25">
                <a:extLst>
                  <a:ext uri="{FF2B5EF4-FFF2-40B4-BE49-F238E27FC236}">
                    <a16:creationId xmlns:a16="http://schemas.microsoft.com/office/drawing/2014/main" id="{C726387F-F77D-4FB6-A177-1DC6115E849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5" name="Freeform 26">
                <a:extLst>
                  <a:ext uri="{FF2B5EF4-FFF2-40B4-BE49-F238E27FC236}">
                    <a16:creationId xmlns:a16="http://schemas.microsoft.com/office/drawing/2014/main" id="{2F09766D-0653-4646-BA37-8FC23294BA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6" name="Freeform 27">
                <a:extLst>
                  <a:ext uri="{FF2B5EF4-FFF2-40B4-BE49-F238E27FC236}">
                    <a16:creationId xmlns:a16="http://schemas.microsoft.com/office/drawing/2014/main" id="{F50D9867-C9E0-462B-894F-B2F97E26AC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7" name="Freeform 28">
                <a:extLst>
                  <a:ext uri="{FF2B5EF4-FFF2-40B4-BE49-F238E27FC236}">
                    <a16:creationId xmlns:a16="http://schemas.microsoft.com/office/drawing/2014/main" id="{44179987-9B3B-4BC1-9BDA-EC9F30A3794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8" name="Freeform 29">
                <a:extLst>
                  <a:ext uri="{FF2B5EF4-FFF2-40B4-BE49-F238E27FC236}">
                    <a16:creationId xmlns:a16="http://schemas.microsoft.com/office/drawing/2014/main" id="{EF0E5480-8C2D-4FFE-9357-938DF0642B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9" name="Freeform 30">
                <a:extLst>
                  <a:ext uri="{FF2B5EF4-FFF2-40B4-BE49-F238E27FC236}">
                    <a16:creationId xmlns:a16="http://schemas.microsoft.com/office/drawing/2014/main" id="{FDAC2F76-95E6-4EE4-8A26-47CDAE5C6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0" name="Freeform 31">
                <a:extLst>
                  <a:ext uri="{FF2B5EF4-FFF2-40B4-BE49-F238E27FC236}">
                    <a16:creationId xmlns:a16="http://schemas.microsoft.com/office/drawing/2014/main" id="{249EB4AA-5D5B-4A3A-9F2D-6E4EDF2046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grpSp>
          <p:nvGrpSpPr>
            <p:cNvPr id="13" name="Group 12">
              <a:extLst>
                <a:ext uri="{FF2B5EF4-FFF2-40B4-BE49-F238E27FC236}">
                  <a16:creationId xmlns:a16="http://schemas.microsoft.com/office/drawing/2014/main" id="{375D3DC5-0B19-4EA9-A350-6218AC28CDA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4" name="Freeform 32">
                <a:extLst>
                  <a:ext uri="{FF2B5EF4-FFF2-40B4-BE49-F238E27FC236}">
                    <a16:creationId xmlns:a16="http://schemas.microsoft.com/office/drawing/2014/main" id="{86B5A458-9418-4EDA-9B6F-E4754ABA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 name="Freeform 33">
                <a:extLst>
                  <a:ext uri="{FF2B5EF4-FFF2-40B4-BE49-F238E27FC236}">
                    <a16:creationId xmlns:a16="http://schemas.microsoft.com/office/drawing/2014/main" id="{6307D20D-BE6F-4BFD-8A35-230A01AD726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 name="Freeform 34">
                <a:extLst>
                  <a:ext uri="{FF2B5EF4-FFF2-40B4-BE49-F238E27FC236}">
                    <a16:creationId xmlns:a16="http://schemas.microsoft.com/office/drawing/2014/main" id="{37A04039-8217-4B7F-8F43-4039DF087D8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 name="Freeform 35">
                <a:extLst>
                  <a:ext uri="{FF2B5EF4-FFF2-40B4-BE49-F238E27FC236}">
                    <a16:creationId xmlns:a16="http://schemas.microsoft.com/office/drawing/2014/main" id="{CA6CE641-5DEB-4A06-B9C3-B726A334C2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 name="Freeform 36">
                <a:extLst>
                  <a:ext uri="{FF2B5EF4-FFF2-40B4-BE49-F238E27FC236}">
                    <a16:creationId xmlns:a16="http://schemas.microsoft.com/office/drawing/2014/main" id="{D08C7C1C-DF39-4479-94BD-47E71DE422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 name="Freeform 37">
                <a:extLst>
                  <a:ext uri="{FF2B5EF4-FFF2-40B4-BE49-F238E27FC236}">
                    <a16:creationId xmlns:a16="http://schemas.microsoft.com/office/drawing/2014/main" id="{27C5EAA7-E449-48C0-9B14-E677E6ECF8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 name="Freeform 38">
                <a:extLst>
                  <a:ext uri="{FF2B5EF4-FFF2-40B4-BE49-F238E27FC236}">
                    <a16:creationId xmlns:a16="http://schemas.microsoft.com/office/drawing/2014/main" id="{AA6A8A39-39D4-41FE-9974-CB46106A73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 name="Freeform 39">
                <a:extLst>
                  <a:ext uri="{FF2B5EF4-FFF2-40B4-BE49-F238E27FC236}">
                    <a16:creationId xmlns:a16="http://schemas.microsoft.com/office/drawing/2014/main" id="{433C6D82-AE91-4A0C-97C6-34399C908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 name="Freeform 40">
                <a:extLst>
                  <a:ext uri="{FF2B5EF4-FFF2-40B4-BE49-F238E27FC236}">
                    <a16:creationId xmlns:a16="http://schemas.microsoft.com/office/drawing/2014/main" id="{D4C06E36-D233-423A-BC95-5B4D5BE35C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3" name="Rectangle 41">
                <a:extLst>
                  <a:ext uri="{FF2B5EF4-FFF2-40B4-BE49-F238E27FC236}">
                    <a16:creationId xmlns:a16="http://schemas.microsoft.com/office/drawing/2014/main" id="{E1B0EEC1-CF7A-4761-B477-941DB41A83D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grpSp>
      </p:grpSp>
      <p:grpSp>
        <p:nvGrpSpPr>
          <p:cNvPr id="52" name="Group 51">
            <a:extLst>
              <a:ext uri="{FF2B5EF4-FFF2-40B4-BE49-F238E27FC236}">
                <a16:creationId xmlns:a16="http://schemas.microsoft.com/office/drawing/2014/main" id="{9AE4726C-1831-4FE3-9A11-227F0DC2F0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53" name="Rectangle 52">
              <a:extLst>
                <a:ext uri="{FF2B5EF4-FFF2-40B4-BE49-F238E27FC236}">
                  <a16:creationId xmlns:a16="http://schemas.microsoft.com/office/drawing/2014/main" id="{B651D7F7-8C54-448E-A268-1CBFAD87D4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2">
              <a:extLst>
                <a:ext uri="{FF2B5EF4-FFF2-40B4-BE49-F238E27FC236}">
                  <a16:creationId xmlns:a16="http://schemas.microsoft.com/office/drawing/2014/main" id="{E3B56E94-40E1-489A-98B2-A3238D66A064}"/>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pic>
        <p:nvPicPr>
          <p:cNvPr id="4" name="Picture 3" descr="A group of people standing in a line&#10;&#10;Description automatically generated with low confidence">
            <a:extLst>
              <a:ext uri="{FF2B5EF4-FFF2-40B4-BE49-F238E27FC236}">
                <a16:creationId xmlns:a16="http://schemas.microsoft.com/office/drawing/2014/main" id="{5E8EAA3D-2063-47D9-0B88-A33F326DB4FA}"/>
              </a:ext>
            </a:extLst>
          </p:cNvPr>
          <p:cNvPicPr>
            <a:picLocks noChangeAspect="1"/>
          </p:cNvPicPr>
          <p:nvPr/>
        </p:nvPicPr>
        <p:blipFill rotWithShape="1">
          <a:blip r:embed="rId4">
            <a:extLst>
              <a:ext uri="{28A0092B-C50C-407E-A947-70E740481C1C}">
                <a14:useLocalDpi xmlns:a14="http://schemas.microsoft.com/office/drawing/2010/main" val="0"/>
              </a:ext>
            </a:extLst>
          </a:blip>
          <a:srcRect l="32794" r="22087" b="-1"/>
          <a:stretch/>
        </p:blipFill>
        <p:spPr>
          <a:xfrm>
            <a:off x="-5597" y="10"/>
            <a:ext cx="4635583" cy="6857990"/>
          </a:xfrm>
          <a:prstGeom prst="rect">
            <a:avLst/>
          </a:prstGeom>
        </p:spPr>
      </p:pic>
      <p:grpSp>
        <p:nvGrpSpPr>
          <p:cNvPr id="56" name="Group 55">
            <a:extLst>
              <a:ext uri="{FF2B5EF4-FFF2-40B4-BE49-F238E27FC236}">
                <a16:creationId xmlns:a16="http://schemas.microsoft.com/office/drawing/2014/main" id="{E916825F-759B-4F1A-BA80-AF7137691E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57" name="Rectangle 56">
              <a:extLst>
                <a:ext uri="{FF2B5EF4-FFF2-40B4-BE49-F238E27FC236}">
                  <a16:creationId xmlns:a16="http://schemas.microsoft.com/office/drawing/2014/main" id="{0AF64541-DE3B-4DBB-84E1-907956469E5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58" name="Freeform 6">
              <a:extLst>
                <a:ext uri="{FF2B5EF4-FFF2-40B4-BE49-F238E27FC236}">
                  <a16:creationId xmlns:a16="http://schemas.microsoft.com/office/drawing/2014/main" id="{9175DCC0-514A-4CA1-AD9A-1BB0FFF1B4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9" name="Freeform 7">
              <a:extLst>
                <a:ext uri="{FF2B5EF4-FFF2-40B4-BE49-F238E27FC236}">
                  <a16:creationId xmlns:a16="http://schemas.microsoft.com/office/drawing/2014/main" id="{10371924-94D9-48AF-9D5B-6471775BE81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0" name="Rectangle 59">
              <a:extLst>
                <a:ext uri="{FF2B5EF4-FFF2-40B4-BE49-F238E27FC236}">
                  <a16:creationId xmlns:a16="http://schemas.microsoft.com/office/drawing/2014/main" id="{7C964FF9-A41A-438C-A22B-62690C98F1A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61" name="Freeform 9">
              <a:extLst>
                <a:ext uri="{FF2B5EF4-FFF2-40B4-BE49-F238E27FC236}">
                  <a16:creationId xmlns:a16="http://schemas.microsoft.com/office/drawing/2014/main" id="{61716CD6-1875-4567-B3E2-364CD0960D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2" name="Freeform 10">
              <a:extLst>
                <a:ext uri="{FF2B5EF4-FFF2-40B4-BE49-F238E27FC236}">
                  <a16:creationId xmlns:a16="http://schemas.microsoft.com/office/drawing/2014/main" id="{31A293D3-7189-453D-AB91-1291AAFF3D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3" name="Freeform 11">
              <a:extLst>
                <a:ext uri="{FF2B5EF4-FFF2-40B4-BE49-F238E27FC236}">
                  <a16:creationId xmlns:a16="http://schemas.microsoft.com/office/drawing/2014/main" id="{87CB4EFE-58B3-4326-9CFB-A2AFADDFA5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4" name="Freeform 12">
              <a:extLst>
                <a:ext uri="{FF2B5EF4-FFF2-40B4-BE49-F238E27FC236}">
                  <a16:creationId xmlns:a16="http://schemas.microsoft.com/office/drawing/2014/main" id="{249CF4D3-B5A3-4287-BC9D-E9BB8FA6EBB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5" name="Freeform 13">
              <a:extLst>
                <a:ext uri="{FF2B5EF4-FFF2-40B4-BE49-F238E27FC236}">
                  <a16:creationId xmlns:a16="http://schemas.microsoft.com/office/drawing/2014/main" id="{4D2515F2-4D11-41AF-A6B1-7D084BEA9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6" name="Freeform 14">
              <a:extLst>
                <a:ext uri="{FF2B5EF4-FFF2-40B4-BE49-F238E27FC236}">
                  <a16:creationId xmlns:a16="http://schemas.microsoft.com/office/drawing/2014/main" id="{331BCBF4-0DC2-426E-84B3-AE38E403C9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7" name="Freeform 15">
              <a:extLst>
                <a:ext uri="{FF2B5EF4-FFF2-40B4-BE49-F238E27FC236}">
                  <a16:creationId xmlns:a16="http://schemas.microsoft.com/office/drawing/2014/main" id="{EC8AF156-0BE9-437D-A83B-87364146D0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8" name="Freeform 16">
              <a:extLst>
                <a:ext uri="{FF2B5EF4-FFF2-40B4-BE49-F238E27FC236}">
                  <a16:creationId xmlns:a16="http://schemas.microsoft.com/office/drawing/2014/main" id="{AC8CB256-3F62-4406-88F5-CE2421FF25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9" name="Freeform 17">
              <a:extLst>
                <a:ext uri="{FF2B5EF4-FFF2-40B4-BE49-F238E27FC236}">
                  <a16:creationId xmlns:a16="http://schemas.microsoft.com/office/drawing/2014/main" id="{F3E812EB-415E-4B60-B0FB-65386882CE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0" name="Freeform 18">
              <a:extLst>
                <a:ext uri="{FF2B5EF4-FFF2-40B4-BE49-F238E27FC236}">
                  <a16:creationId xmlns:a16="http://schemas.microsoft.com/office/drawing/2014/main" id="{EB4C95D7-8E6D-45EC-8CA1-9123D718E3B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1" name="Freeform 19">
              <a:extLst>
                <a:ext uri="{FF2B5EF4-FFF2-40B4-BE49-F238E27FC236}">
                  <a16:creationId xmlns:a16="http://schemas.microsoft.com/office/drawing/2014/main" id="{83F62FD2-2F62-4495-997C-8BD7F95AB8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2" name="Freeform 20">
              <a:extLst>
                <a:ext uri="{FF2B5EF4-FFF2-40B4-BE49-F238E27FC236}">
                  <a16:creationId xmlns:a16="http://schemas.microsoft.com/office/drawing/2014/main" id="{B7DFE0F9-22A3-4846-8D4E-0D193BD3288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3" name="Freeform 21">
              <a:extLst>
                <a:ext uri="{FF2B5EF4-FFF2-40B4-BE49-F238E27FC236}">
                  <a16:creationId xmlns:a16="http://schemas.microsoft.com/office/drawing/2014/main" id="{244DAF25-7415-491A-9FF6-E04BC2DC2E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4" name="Freeform 22">
              <a:extLst>
                <a:ext uri="{FF2B5EF4-FFF2-40B4-BE49-F238E27FC236}">
                  <a16:creationId xmlns:a16="http://schemas.microsoft.com/office/drawing/2014/main" id="{7ACA3646-863C-4D00-A58A-62C7FE71CE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5" name="Freeform 23">
              <a:extLst>
                <a:ext uri="{FF2B5EF4-FFF2-40B4-BE49-F238E27FC236}">
                  <a16:creationId xmlns:a16="http://schemas.microsoft.com/office/drawing/2014/main" id="{0EA18B38-BD42-45ED-8458-FB205DBC76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6" name="Freeform 24">
              <a:extLst>
                <a:ext uri="{FF2B5EF4-FFF2-40B4-BE49-F238E27FC236}">
                  <a16:creationId xmlns:a16="http://schemas.microsoft.com/office/drawing/2014/main" id="{45302917-5DBE-4CF2-B52F-478F93FDDE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7" name="Freeform 25">
              <a:extLst>
                <a:ext uri="{FF2B5EF4-FFF2-40B4-BE49-F238E27FC236}">
                  <a16:creationId xmlns:a16="http://schemas.microsoft.com/office/drawing/2014/main" id="{8E61E6FD-D40E-479C-ABE9-2B69AE20D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8" name="Freeform 26">
              <a:extLst>
                <a:ext uri="{FF2B5EF4-FFF2-40B4-BE49-F238E27FC236}">
                  <a16:creationId xmlns:a16="http://schemas.microsoft.com/office/drawing/2014/main" id="{2F4DEB4F-F824-48D7-AF9B-B5D905DCD1B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9" name="Freeform 27">
              <a:extLst>
                <a:ext uri="{FF2B5EF4-FFF2-40B4-BE49-F238E27FC236}">
                  <a16:creationId xmlns:a16="http://schemas.microsoft.com/office/drawing/2014/main" id="{F76CFA02-6090-4464-B573-BCA350C90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0" name="Freeform 28">
              <a:extLst>
                <a:ext uri="{FF2B5EF4-FFF2-40B4-BE49-F238E27FC236}">
                  <a16:creationId xmlns:a16="http://schemas.microsoft.com/office/drawing/2014/main" id="{51BE8BEC-76C7-41FE-AB76-35194C2442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1" name="Freeform 29">
              <a:extLst>
                <a:ext uri="{FF2B5EF4-FFF2-40B4-BE49-F238E27FC236}">
                  <a16:creationId xmlns:a16="http://schemas.microsoft.com/office/drawing/2014/main" id="{710F61D4-3B34-45A9-B9B7-CE0373AB49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2" name="Freeform 30">
              <a:extLst>
                <a:ext uri="{FF2B5EF4-FFF2-40B4-BE49-F238E27FC236}">
                  <a16:creationId xmlns:a16="http://schemas.microsoft.com/office/drawing/2014/main" id="{451F080F-4CFB-4626-87CA-BB4CACA1C6F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3" name="Freeform 31">
              <a:extLst>
                <a:ext uri="{FF2B5EF4-FFF2-40B4-BE49-F238E27FC236}">
                  <a16:creationId xmlns:a16="http://schemas.microsoft.com/office/drawing/2014/main" id="{667BBD71-2295-4A66-B76C-F82175C2B0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4" name="Freeform 32">
              <a:extLst>
                <a:ext uri="{FF2B5EF4-FFF2-40B4-BE49-F238E27FC236}">
                  <a16:creationId xmlns:a16="http://schemas.microsoft.com/office/drawing/2014/main" id="{B6644DE8-5BD1-4D5F-B245-0D3A21BCE1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5" name="Rectangle 84">
              <a:extLst>
                <a:ext uri="{FF2B5EF4-FFF2-40B4-BE49-F238E27FC236}">
                  <a16:creationId xmlns:a16="http://schemas.microsoft.com/office/drawing/2014/main" id="{A4DE8FD0-E681-4D9C-85C2-BEA4C2B3A06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86" name="Freeform 34">
              <a:extLst>
                <a:ext uri="{FF2B5EF4-FFF2-40B4-BE49-F238E27FC236}">
                  <a16:creationId xmlns:a16="http://schemas.microsoft.com/office/drawing/2014/main" id="{D46033BD-1026-4388-B926-9D11E1D7C4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7" name="Freeform 35">
              <a:extLst>
                <a:ext uri="{FF2B5EF4-FFF2-40B4-BE49-F238E27FC236}">
                  <a16:creationId xmlns:a16="http://schemas.microsoft.com/office/drawing/2014/main" id="{1FA74D4C-2E28-42C5-A7FA-3C7D6BD8B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8" name="Freeform 36">
              <a:extLst>
                <a:ext uri="{FF2B5EF4-FFF2-40B4-BE49-F238E27FC236}">
                  <a16:creationId xmlns:a16="http://schemas.microsoft.com/office/drawing/2014/main" id="{FADF7B3F-903C-456C-983E-C9868DDAB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9" name="Freeform 37">
              <a:extLst>
                <a:ext uri="{FF2B5EF4-FFF2-40B4-BE49-F238E27FC236}">
                  <a16:creationId xmlns:a16="http://schemas.microsoft.com/office/drawing/2014/main" id="{033F8698-1549-44AD-8DAD-0055D7B807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0" name="Freeform 38">
              <a:extLst>
                <a:ext uri="{FF2B5EF4-FFF2-40B4-BE49-F238E27FC236}">
                  <a16:creationId xmlns:a16="http://schemas.microsoft.com/office/drawing/2014/main" id="{F1BDD4B6-46FD-4048-ADF1-32EADD9E5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1" name="Freeform 39">
              <a:extLst>
                <a:ext uri="{FF2B5EF4-FFF2-40B4-BE49-F238E27FC236}">
                  <a16:creationId xmlns:a16="http://schemas.microsoft.com/office/drawing/2014/main" id="{E7F387A7-B3BF-4B1A-BFCA-2D21AD3DFE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2" name="Freeform 40">
              <a:extLst>
                <a:ext uri="{FF2B5EF4-FFF2-40B4-BE49-F238E27FC236}">
                  <a16:creationId xmlns:a16="http://schemas.microsoft.com/office/drawing/2014/main" id="{7A1B6BC8-EA82-459D-A0E0-4EBE394E71F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3" name="Freeform 41">
              <a:extLst>
                <a:ext uri="{FF2B5EF4-FFF2-40B4-BE49-F238E27FC236}">
                  <a16:creationId xmlns:a16="http://schemas.microsoft.com/office/drawing/2014/main" id="{8B94E190-DDC2-4545-906F-A1699BD73D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4" name="Freeform 42">
              <a:extLst>
                <a:ext uri="{FF2B5EF4-FFF2-40B4-BE49-F238E27FC236}">
                  <a16:creationId xmlns:a16="http://schemas.microsoft.com/office/drawing/2014/main" id="{D9807239-A5BA-4BB3-9194-BCE3B2F21C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5" name="Freeform 43">
              <a:extLst>
                <a:ext uri="{FF2B5EF4-FFF2-40B4-BE49-F238E27FC236}">
                  <a16:creationId xmlns:a16="http://schemas.microsoft.com/office/drawing/2014/main" id="{04D300FD-DC53-4375-8981-09EA63BCF1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6" name="Freeform 44">
              <a:extLst>
                <a:ext uri="{FF2B5EF4-FFF2-40B4-BE49-F238E27FC236}">
                  <a16:creationId xmlns:a16="http://schemas.microsoft.com/office/drawing/2014/main" id="{1DF83FFD-4C16-41FD-928F-6E88AFC451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7" name="Rectangle 96">
              <a:extLst>
                <a:ext uri="{FF2B5EF4-FFF2-40B4-BE49-F238E27FC236}">
                  <a16:creationId xmlns:a16="http://schemas.microsoft.com/office/drawing/2014/main" id="{A5B4BC2F-B667-462B-99D8-0C433124ABD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98" name="Freeform 46">
              <a:extLst>
                <a:ext uri="{FF2B5EF4-FFF2-40B4-BE49-F238E27FC236}">
                  <a16:creationId xmlns:a16="http://schemas.microsoft.com/office/drawing/2014/main" id="{0CBD9EFB-AC61-4674-B75A-56449003CC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9" name="Freeform 47">
              <a:extLst>
                <a:ext uri="{FF2B5EF4-FFF2-40B4-BE49-F238E27FC236}">
                  <a16:creationId xmlns:a16="http://schemas.microsoft.com/office/drawing/2014/main" id="{1AD4BBB0-F6A7-451F-BE09-DF619F38EB7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0" name="Freeform 48">
              <a:extLst>
                <a:ext uri="{FF2B5EF4-FFF2-40B4-BE49-F238E27FC236}">
                  <a16:creationId xmlns:a16="http://schemas.microsoft.com/office/drawing/2014/main" id="{A258B285-AE5E-473A-AA72-3C95E1D83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1" name="Freeform 49">
              <a:extLst>
                <a:ext uri="{FF2B5EF4-FFF2-40B4-BE49-F238E27FC236}">
                  <a16:creationId xmlns:a16="http://schemas.microsoft.com/office/drawing/2014/main" id="{7BEEDDE5-CB8A-4DF9-858F-4D9462D955A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2" name="Freeform 50">
              <a:extLst>
                <a:ext uri="{FF2B5EF4-FFF2-40B4-BE49-F238E27FC236}">
                  <a16:creationId xmlns:a16="http://schemas.microsoft.com/office/drawing/2014/main" id="{DA1C731B-9B66-4D65-BF47-04B118107B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3" name="Freeform 51">
              <a:extLst>
                <a:ext uri="{FF2B5EF4-FFF2-40B4-BE49-F238E27FC236}">
                  <a16:creationId xmlns:a16="http://schemas.microsoft.com/office/drawing/2014/main" id="{58DBFEC6-C6DC-4B7A-934F-5A79EC3280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4" name="Freeform 52">
              <a:extLst>
                <a:ext uri="{FF2B5EF4-FFF2-40B4-BE49-F238E27FC236}">
                  <a16:creationId xmlns:a16="http://schemas.microsoft.com/office/drawing/2014/main" id="{9948D8CB-2DBE-4E48-98EA-DF9E2666A2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5" name="Freeform 53">
              <a:extLst>
                <a:ext uri="{FF2B5EF4-FFF2-40B4-BE49-F238E27FC236}">
                  <a16:creationId xmlns:a16="http://schemas.microsoft.com/office/drawing/2014/main" id="{56AB69F6-9F0B-4AB6-BCA8-AA2FD69E99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6" name="Freeform 54">
              <a:extLst>
                <a:ext uri="{FF2B5EF4-FFF2-40B4-BE49-F238E27FC236}">
                  <a16:creationId xmlns:a16="http://schemas.microsoft.com/office/drawing/2014/main" id="{0E7FB426-288D-4B0B-B73B-10CCC0EF41E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7" name="Freeform 55">
              <a:extLst>
                <a:ext uri="{FF2B5EF4-FFF2-40B4-BE49-F238E27FC236}">
                  <a16:creationId xmlns:a16="http://schemas.microsoft.com/office/drawing/2014/main" id="{A5C59C6B-46C9-48C9-9F57-2EE738B53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8" name="Freeform 56">
              <a:extLst>
                <a:ext uri="{FF2B5EF4-FFF2-40B4-BE49-F238E27FC236}">
                  <a16:creationId xmlns:a16="http://schemas.microsoft.com/office/drawing/2014/main" id="{7CE85F33-17DC-4273-B06F-D171094449D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9" name="Freeform 57">
              <a:extLst>
                <a:ext uri="{FF2B5EF4-FFF2-40B4-BE49-F238E27FC236}">
                  <a16:creationId xmlns:a16="http://schemas.microsoft.com/office/drawing/2014/main" id="{5CD001CF-F2C4-4810-A8D9-679F9F89E5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0" name="Freeform 58">
              <a:extLst>
                <a:ext uri="{FF2B5EF4-FFF2-40B4-BE49-F238E27FC236}">
                  <a16:creationId xmlns:a16="http://schemas.microsoft.com/office/drawing/2014/main" id="{69F4BCDD-D153-40D2-8DD1-2509EE0CE4C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sp>
        <p:nvSpPr>
          <p:cNvPr id="2" name="TextBox 1">
            <a:extLst>
              <a:ext uri="{FF2B5EF4-FFF2-40B4-BE49-F238E27FC236}">
                <a16:creationId xmlns:a16="http://schemas.microsoft.com/office/drawing/2014/main" id="{A15977D3-4793-BC11-891C-C69F77CEE696}"/>
              </a:ext>
            </a:extLst>
          </p:cNvPr>
          <p:cNvSpPr txBox="1"/>
          <p:nvPr/>
        </p:nvSpPr>
        <p:spPr>
          <a:xfrm>
            <a:off x="4976061" y="622299"/>
            <a:ext cx="6078453" cy="5746751"/>
          </a:xfrm>
          <a:prstGeom prst="rect">
            <a:avLst/>
          </a:prstGeom>
        </p:spPr>
        <p:txBody>
          <a:bodyPr vert="horz" lIns="91440" tIns="45720" rIns="91440" bIns="45720" rtlCol="0">
            <a:noAutofit/>
          </a:bodyPr>
          <a:lstStyle/>
          <a:p>
            <a:pPr defTabSz="914400">
              <a:lnSpc>
                <a:spcPct val="110000"/>
              </a:lnSpc>
              <a:spcAft>
                <a:spcPts val="600"/>
              </a:spcAft>
              <a:buSzPct val="125000"/>
            </a:pPr>
            <a:r>
              <a:rPr lang="en-US" sz="2800" dirty="0"/>
              <a:t>Scope and size</a:t>
            </a:r>
          </a:p>
          <a:p>
            <a:pPr indent="-228600" defTabSz="914400">
              <a:lnSpc>
                <a:spcPct val="110000"/>
              </a:lnSpc>
              <a:spcAft>
                <a:spcPts val="600"/>
              </a:spcAft>
              <a:buSzPct val="125000"/>
              <a:buFont typeface="Arial" panose="020B0604020202020204" pitchFamily="34" charset="0"/>
              <a:buChar char="•"/>
            </a:pPr>
            <a:endParaRPr lang="en-US" dirty="0"/>
          </a:p>
          <a:p>
            <a:pPr marL="285750" indent="-228600" defTabSz="914400">
              <a:lnSpc>
                <a:spcPct val="110000"/>
              </a:lnSpc>
              <a:spcAft>
                <a:spcPts val="600"/>
              </a:spcAft>
              <a:buSzPct val="125000"/>
              <a:buFont typeface="Arial" panose="020B0604020202020204" pitchFamily="34" charset="0"/>
              <a:buChar char="•"/>
            </a:pPr>
            <a:r>
              <a:rPr lang="en-US" dirty="0"/>
              <a:t>A hybrid event for up to 1000 in person delegates and up to 500 more remote delegates</a:t>
            </a:r>
          </a:p>
          <a:p>
            <a:pPr marL="285750" indent="-228600" defTabSz="914400">
              <a:lnSpc>
                <a:spcPct val="110000"/>
              </a:lnSpc>
              <a:spcAft>
                <a:spcPts val="600"/>
              </a:spcAft>
              <a:buSzPct val="125000"/>
              <a:buFont typeface="Arial" panose="020B0604020202020204" pitchFamily="34" charset="0"/>
              <a:buChar char="•"/>
            </a:pPr>
            <a:endParaRPr lang="en-US" dirty="0"/>
          </a:p>
          <a:p>
            <a:pPr marL="285750" indent="-228600" defTabSz="914400">
              <a:lnSpc>
                <a:spcPct val="110000"/>
              </a:lnSpc>
              <a:spcAft>
                <a:spcPts val="600"/>
              </a:spcAft>
              <a:buSzPct val="125000"/>
              <a:buFont typeface="Arial" panose="020B0604020202020204" pitchFamily="34" charset="0"/>
              <a:buChar char="•"/>
            </a:pPr>
            <a:r>
              <a:rPr lang="en-US" dirty="0"/>
              <a:t>Proposed date: September 2027</a:t>
            </a:r>
          </a:p>
          <a:p>
            <a:pPr marL="285750" indent="-228600" defTabSz="914400">
              <a:lnSpc>
                <a:spcPct val="110000"/>
              </a:lnSpc>
              <a:spcAft>
                <a:spcPts val="600"/>
              </a:spcAft>
              <a:buSzPct val="125000"/>
              <a:buFont typeface="Arial" panose="020B0604020202020204" pitchFamily="34" charset="0"/>
              <a:buChar char="•"/>
            </a:pPr>
            <a:endParaRPr lang="en-US" dirty="0"/>
          </a:p>
          <a:p>
            <a:pPr marL="285750" indent="-228600" defTabSz="914400">
              <a:lnSpc>
                <a:spcPct val="110000"/>
              </a:lnSpc>
              <a:spcAft>
                <a:spcPts val="600"/>
              </a:spcAft>
              <a:buSzPct val="125000"/>
              <a:buFont typeface="Arial" panose="020B0604020202020204" pitchFamily="34" charset="0"/>
              <a:buChar char="•"/>
            </a:pPr>
            <a:r>
              <a:rPr lang="en-US" dirty="0"/>
              <a:t>One day of pre-conference skills building workshops for those awarded diversity and inclusion scholarships (n= 100)</a:t>
            </a:r>
          </a:p>
          <a:p>
            <a:pPr marL="285750" indent="-228600" defTabSz="914400">
              <a:lnSpc>
                <a:spcPct val="110000"/>
              </a:lnSpc>
              <a:spcAft>
                <a:spcPts val="600"/>
              </a:spcAft>
              <a:buSzPct val="125000"/>
              <a:buFont typeface="Arial" panose="020B0604020202020204" pitchFamily="34" charset="0"/>
              <a:buChar char="•"/>
            </a:pPr>
            <a:endParaRPr lang="en-US" dirty="0"/>
          </a:p>
          <a:p>
            <a:pPr marL="285750" indent="-228600" defTabSz="914400">
              <a:lnSpc>
                <a:spcPct val="110000"/>
              </a:lnSpc>
              <a:spcAft>
                <a:spcPts val="600"/>
              </a:spcAft>
              <a:buSzPct val="125000"/>
              <a:buFont typeface="Arial" panose="020B0604020202020204" pitchFamily="34" charset="0"/>
              <a:buChar char="•"/>
            </a:pPr>
            <a:r>
              <a:rPr lang="en-US" dirty="0"/>
              <a:t>Tuesday – Thursday main conference sessions including plenary sessions and four parallel sessions</a:t>
            </a:r>
          </a:p>
          <a:p>
            <a:pPr marL="285750" indent="-228600" defTabSz="914400">
              <a:lnSpc>
                <a:spcPct val="110000"/>
              </a:lnSpc>
              <a:spcAft>
                <a:spcPts val="600"/>
              </a:spcAft>
              <a:buSzPct val="125000"/>
              <a:buFont typeface="Arial" panose="020B0604020202020204" pitchFamily="34" charset="0"/>
              <a:buChar char="•"/>
            </a:pPr>
            <a:endParaRPr lang="en-US" dirty="0"/>
          </a:p>
          <a:p>
            <a:pPr marL="285750" indent="-228600" defTabSz="914400">
              <a:lnSpc>
                <a:spcPct val="110000"/>
              </a:lnSpc>
              <a:spcAft>
                <a:spcPts val="600"/>
              </a:spcAft>
              <a:buSzPct val="125000"/>
              <a:buFont typeface="Arial" panose="020B0604020202020204" pitchFamily="34" charset="0"/>
              <a:buChar char="•"/>
            </a:pPr>
            <a:r>
              <a:rPr lang="en-US" dirty="0"/>
              <a:t>Friday – post conference tours and visits both in the UK and Europe</a:t>
            </a:r>
          </a:p>
        </p:txBody>
      </p:sp>
    </p:spTree>
    <p:extLst>
      <p:ext uri="{BB962C8B-B14F-4D97-AF65-F5344CB8AC3E}">
        <p14:creationId xmlns:p14="http://schemas.microsoft.com/office/powerpoint/2010/main" val="36404776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21" name="Picture 2">
            <a:extLst>
              <a:ext uri="{FF2B5EF4-FFF2-40B4-BE49-F238E27FC236}">
                <a16:creationId xmlns:a16="http://schemas.microsoft.com/office/drawing/2014/main" id="{59FACE42-44B0-4185-8ED4-9043A78C86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nvGrpSpPr>
          <p:cNvPr id="123" name="Group 122">
            <a:extLst>
              <a:ext uri="{FF2B5EF4-FFF2-40B4-BE49-F238E27FC236}">
                <a16:creationId xmlns:a16="http://schemas.microsoft.com/office/drawing/2014/main" id="{A838DBA2-246D-4087-AE0A-6EA2B4B65A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24" name="Group 123">
              <a:extLst>
                <a:ext uri="{FF2B5EF4-FFF2-40B4-BE49-F238E27FC236}">
                  <a16:creationId xmlns:a16="http://schemas.microsoft.com/office/drawing/2014/main" id="{B4406F95-9579-494D-BE1E-A012A7F4CB3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36" name="Rectangle 5">
                <a:extLst>
                  <a:ext uri="{FF2B5EF4-FFF2-40B4-BE49-F238E27FC236}">
                    <a16:creationId xmlns:a16="http://schemas.microsoft.com/office/drawing/2014/main" id="{4C8D671A-5C73-44CA-B6D0-7F3BC195BA6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37" name="Freeform 6">
                <a:extLst>
                  <a:ext uri="{FF2B5EF4-FFF2-40B4-BE49-F238E27FC236}">
                    <a16:creationId xmlns:a16="http://schemas.microsoft.com/office/drawing/2014/main" id="{F0DB3AC8-B5AD-4004-B0B9-74B58BECA0C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8" name="Freeform 7">
                <a:extLst>
                  <a:ext uri="{FF2B5EF4-FFF2-40B4-BE49-F238E27FC236}">
                    <a16:creationId xmlns:a16="http://schemas.microsoft.com/office/drawing/2014/main" id="{F3B2C8F3-E236-45B2-B2E1-8460F8FD6D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9" name="Freeform 8">
                <a:extLst>
                  <a:ext uri="{FF2B5EF4-FFF2-40B4-BE49-F238E27FC236}">
                    <a16:creationId xmlns:a16="http://schemas.microsoft.com/office/drawing/2014/main" id="{761EE3AC-0BC2-4A29-AD58-5CB0EEFF96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0" name="Freeform 9">
                <a:extLst>
                  <a:ext uri="{FF2B5EF4-FFF2-40B4-BE49-F238E27FC236}">
                    <a16:creationId xmlns:a16="http://schemas.microsoft.com/office/drawing/2014/main" id="{38DC43BE-83DD-43F3-A21F-9B58B1074F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1" name="Freeform 10">
                <a:extLst>
                  <a:ext uri="{FF2B5EF4-FFF2-40B4-BE49-F238E27FC236}">
                    <a16:creationId xmlns:a16="http://schemas.microsoft.com/office/drawing/2014/main" id="{112583CE-53E8-48F6-9F71-25A32BFD6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2" name="Freeform 11">
                <a:extLst>
                  <a:ext uri="{FF2B5EF4-FFF2-40B4-BE49-F238E27FC236}">
                    <a16:creationId xmlns:a16="http://schemas.microsoft.com/office/drawing/2014/main" id="{229A7966-2C4F-4334-8FB7-08521F984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3" name="Freeform 12">
                <a:extLst>
                  <a:ext uri="{FF2B5EF4-FFF2-40B4-BE49-F238E27FC236}">
                    <a16:creationId xmlns:a16="http://schemas.microsoft.com/office/drawing/2014/main" id="{656FCF6A-DF5B-42AA-83C4-22CD7B9947D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4" name="Freeform 13">
                <a:extLst>
                  <a:ext uri="{FF2B5EF4-FFF2-40B4-BE49-F238E27FC236}">
                    <a16:creationId xmlns:a16="http://schemas.microsoft.com/office/drawing/2014/main" id="{E908B3EE-F31D-4E8D-BF3C-71F5B35F02F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5" name="Freeform 14">
                <a:extLst>
                  <a:ext uri="{FF2B5EF4-FFF2-40B4-BE49-F238E27FC236}">
                    <a16:creationId xmlns:a16="http://schemas.microsoft.com/office/drawing/2014/main" id="{DA9F96D7-B42C-4F80-8F26-72388FE0C2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6" name="Freeform 15">
                <a:extLst>
                  <a:ext uri="{FF2B5EF4-FFF2-40B4-BE49-F238E27FC236}">
                    <a16:creationId xmlns:a16="http://schemas.microsoft.com/office/drawing/2014/main" id="{5C9D5861-5A45-408A-A25E-61ED661AD75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7" name="Line 16">
                <a:extLst>
                  <a:ext uri="{FF2B5EF4-FFF2-40B4-BE49-F238E27FC236}">
                    <a16:creationId xmlns:a16="http://schemas.microsoft.com/office/drawing/2014/main" id="{DEEF5DD7-13B2-4CBB-A1AE-193A618B0F0A}"/>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148" name="Freeform 17">
                <a:extLst>
                  <a:ext uri="{FF2B5EF4-FFF2-40B4-BE49-F238E27FC236}">
                    <a16:creationId xmlns:a16="http://schemas.microsoft.com/office/drawing/2014/main" id="{3D896DDA-5AD2-4360-9E65-A792131051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9" name="Freeform 18">
                <a:extLst>
                  <a:ext uri="{FF2B5EF4-FFF2-40B4-BE49-F238E27FC236}">
                    <a16:creationId xmlns:a16="http://schemas.microsoft.com/office/drawing/2014/main" id="{C088F3B1-D893-4078-8EAE-6A3776F67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0" name="Freeform 19">
                <a:extLst>
                  <a:ext uri="{FF2B5EF4-FFF2-40B4-BE49-F238E27FC236}">
                    <a16:creationId xmlns:a16="http://schemas.microsoft.com/office/drawing/2014/main" id="{23CCB367-42E1-4DEF-BABD-7457EB9F28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1" name="Freeform 20">
                <a:extLst>
                  <a:ext uri="{FF2B5EF4-FFF2-40B4-BE49-F238E27FC236}">
                    <a16:creationId xmlns:a16="http://schemas.microsoft.com/office/drawing/2014/main" id="{BAFD46CE-CD21-4C8E-8ACE-B1A0B74A904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2" name="Rectangle 21">
                <a:extLst>
                  <a:ext uri="{FF2B5EF4-FFF2-40B4-BE49-F238E27FC236}">
                    <a16:creationId xmlns:a16="http://schemas.microsoft.com/office/drawing/2014/main" id="{23980A26-1FFF-4434-A77C-C5A1C96A54B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53" name="Freeform 22">
                <a:extLst>
                  <a:ext uri="{FF2B5EF4-FFF2-40B4-BE49-F238E27FC236}">
                    <a16:creationId xmlns:a16="http://schemas.microsoft.com/office/drawing/2014/main" id="{AE64C1E5-E917-4222-8080-3EF831FB46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4" name="Freeform 23">
                <a:extLst>
                  <a:ext uri="{FF2B5EF4-FFF2-40B4-BE49-F238E27FC236}">
                    <a16:creationId xmlns:a16="http://schemas.microsoft.com/office/drawing/2014/main" id="{D4D42DE6-99E5-4D28-834E-6601A7DD93A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5" name="Freeform 24">
                <a:extLst>
                  <a:ext uri="{FF2B5EF4-FFF2-40B4-BE49-F238E27FC236}">
                    <a16:creationId xmlns:a16="http://schemas.microsoft.com/office/drawing/2014/main" id="{194304B3-4C44-49E0-A677-19E2DA8CC9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6" name="Freeform 25">
                <a:extLst>
                  <a:ext uri="{FF2B5EF4-FFF2-40B4-BE49-F238E27FC236}">
                    <a16:creationId xmlns:a16="http://schemas.microsoft.com/office/drawing/2014/main" id="{C726387F-F77D-4FB6-A177-1DC6115E849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7" name="Freeform 26">
                <a:extLst>
                  <a:ext uri="{FF2B5EF4-FFF2-40B4-BE49-F238E27FC236}">
                    <a16:creationId xmlns:a16="http://schemas.microsoft.com/office/drawing/2014/main" id="{2F09766D-0653-4646-BA37-8FC23294BA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8" name="Freeform 27">
                <a:extLst>
                  <a:ext uri="{FF2B5EF4-FFF2-40B4-BE49-F238E27FC236}">
                    <a16:creationId xmlns:a16="http://schemas.microsoft.com/office/drawing/2014/main" id="{F50D9867-C9E0-462B-894F-B2F97E26AC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9" name="Freeform 28">
                <a:extLst>
                  <a:ext uri="{FF2B5EF4-FFF2-40B4-BE49-F238E27FC236}">
                    <a16:creationId xmlns:a16="http://schemas.microsoft.com/office/drawing/2014/main" id="{44179987-9B3B-4BC1-9BDA-EC9F30A3794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0" name="Freeform 29">
                <a:extLst>
                  <a:ext uri="{FF2B5EF4-FFF2-40B4-BE49-F238E27FC236}">
                    <a16:creationId xmlns:a16="http://schemas.microsoft.com/office/drawing/2014/main" id="{EF0E5480-8C2D-4FFE-9357-938DF0642B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1" name="Freeform 30">
                <a:extLst>
                  <a:ext uri="{FF2B5EF4-FFF2-40B4-BE49-F238E27FC236}">
                    <a16:creationId xmlns:a16="http://schemas.microsoft.com/office/drawing/2014/main" id="{FDAC2F76-95E6-4EE4-8A26-47CDAE5C6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2" name="Freeform 31">
                <a:extLst>
                  <a:ext uri="{FF2B5EF4-FFF2-40B4-BE49-F238E27FC236}">
                    <a16:creationId xmlns:a16="http://schemas.microsoft.com/office/drawing/2014/main" id="{249EB4AA-5D5B-4A3A-9F2D-6E4EDF2046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grpSp>
          <p:nvGrpSpPr>
            <p:cNvPr id="125" name="Group 124">
              <a:extLst>
                <a:ext uri="{FF2B5EF4-FFF2-40B4-BE49-F238E27FC236}">
                  <a16:creationId xmlns:a16="http://schemas.microsoft.com/office/drawing/2014/main" id="{375D3DC5-0B19-4EA9-A350-6218AC28CDA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26" name="Freeform 32">
                <a:extLst>
                  <a:ext uri="{FF2B5EF4-FFF2-40B4-BE49-F238E27FC236}">
                    <a16:creationId xmlns:a16="http://schemas.microsoft.com/office/drawing/2014/main" id="{86B5A458-9418-4EDA-9B6F-E4754ABA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7" name="Freeform 33">
                <a:extLst>
                  <a:ext uri="{FF2B5EF4-FFF2-40B4-BE49-F238E27FC236}">
                    <a16:creationId xmlns:a16="http://schemas.microsoft.com/office/drawing/2014/main" id="{6307D20D-BE6F-4BFD-8A35-230A01AD726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8" name="Freeform 34">
                <a:extLst>
                  <a:ext uri="{FF2B5EF4-FFF2-40B4-BE49-F238E27FC236}">
                    <a16:creationId xmlns:a16="http://schemas.microsoft.com/office/drawing/2014/main" id="{37A04039-8217-4B7F-8F43-4039DF087D8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9" name="Freeform 35">
                <a:extLst>
                  <a:ext uri="{FF2B5EF4-FFF2-40B4-BE49-F238E27FC236}">
                    <a16:creationId xmlns:a16="http://schemas.microsoft.com/office/drawing/2014/main" id="{CA6CE641-5DEB-4A06-B9C3-B726A334C2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0" name="Freeform 36">
                <a:extLst>
                  <a:ext uri="{FF2B5EF4-FFF2-40B4-BE49-F238E27FC236}">
                    <a16:creationId xmlns:a16="http://schemas.microsoft.com/office/drawing/2014/main" id="{D08C7C1C-DF39-4479-94BD-47E71DE422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1" name="Freeform 37">
                <a:extLst>
                  <a:ext uri="{FF2B5EF4-FFF2-40B4-BE49-F238E27FC236}">
                    <a16:creationId xmlns:a16="http://schemas.microsoft.com/office/drawing/2014/main" id="{27C5EAA7-E449-48C0-9B14-E677E6ECF8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2" name="Freeform 38">
                <a:extLst>
                  <a:ext uri="{FF2B5EF4-FFF2-40B4-BE49-F238E27FC236}">
                    <a16:creationId xmlns:a16="http://schemas.microsoft.com/office/drawing/2014/main" id="{AA6A8A39-39D4-41FE-9974-CB46106A73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3" name="Freeform 39">
                <a:extLst>
                  <a:ext uri="{FF2B5EF4-FFF2-40B4-BE49-F238E27FC236}">
                    <a16:creationId xmlns:a16="http://schemas.microsoft.com/office/drawing/2014/main" id="{433C6D82-AE91-4A0C-97C6-34399C908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4" name="Freeform 40">
                <a:extLst>
                  <a:ext uri="{FF2B5EF4-FFF2-40B4-BE49-F238E27FC236}">
                    <a16:creationId xmlns:a16="http://schemas.microsoft.com/office/drawing/2014/main" id="{D4C06E36-D233-423A-BC95-5B4D5BE35C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5" name="Rectangle 41">
                <a:extLst>
                  <a:ext uri="{FF2B5EF4-FFF2-40B4-BE49-F238E27FC236}">
                    <a16:creationId xmlns:a16="http://schemas.microsoft.com/office/drawing/2014/main" id="{E1B0EEC1-CF7A-4761-B477-941DB41A83D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grpSp>
      </p:grpSp>
      <p:grpSp>
        <p:nvGrpSpPr>
          <p:cNvPr id="164" name="Group 163">
            <a:extLst>
              <a:ext uri="{FF2B5EF4-FFF2-40B4-BE49-F238E27FC236}">
                <a16:creationId xmlns:a16="http://schemas.microsoft.com/office/drawing/2014/main" id="{9AE4726C-1831-4FE3-9A11-227F0DC2F0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65" name="Rectangle 164">
              <a:extLst>
                <a:ext uri="{FF2B5EF4-FFF2-40B4-BE49-F238E27FC236}">
                  <a16:creationId xmlns:a16="http://schemas.microsoft.com/office/drawing/2014/main" id="{B651D7F7-8C54-448E-A268-1CBFAD87D4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6" name="Picture 2">
              <a:extLst>
                <a:ext uri="{FF2B5EF4-FFF2-40B4-BE49-F238E27FC236}">
                  <a16:creationId xmlns:a16="http://schemas.microsoft.com/office/drawing/2014/main" id="{E3B56E94-40E1-489A-98B2-A3238D66A064}"/>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pic>
        <p:nvPicPr>
          <p:cNvPr id="6" name="Picture 5" descr="A high angle view of a factory&#10;&#10;Description automatically generated with low confidence">
            <a:extLst>
              <a:ext uri="{FF2B5EF4-FFF2-40B4-BE49-F238E27FC236}">
                <a16:creationId xmlns:a16="http://schemas.microsoft.com/office/drawing/2014/main" id="{1693B19C-D356-7985-A81C-4F6A2DA296CE}"/>
              </a:ext>
            </a:extLst>
          </p:cNvPr>
          <p:cNvPicPr>
            <a:picLocks noChangeAspect="1"/>
          </p:cNvPicPr>
          <p:nvPr/>
        </p:nvPicPr>
        <p:blipFill rotWithShape="1">
          <a:blip r:embed="rId4">
            <a:extLst>
              <a:ext uri="{28A0092B-C50C-407E-A947-70E740481C1C}">
                <a14:useLocalDpi xmlns:a14="http://schemas.microsoft.com/office/drawing/2010/main" val="0"/>
              </a:ext>
            </a:extLst>
          </a:blip>
          <a:srcRect l="31787" r="30191"/>
          <a:stretch/>
        </p:blipFill>
        <p:spPr>
          <a:xfrm>
            <a:off x="-5597" y="10"/>
            <a:ext cx="4635583" cy="6857990"/>
          </a:xfrm>
          <a:prstGeom prst="rect">
            <a:avLst/>
          </a:prstGeom>
        </p:spPr>
      </p:pic>
      <p:grpSp>
        <p:nvGrpSpPr>
          <p:cNvPr id="168" name="Group 167">
            <a:extLst>
              <a:ext uri="{FF2B5EF4-FFF2-40B4-BE49-F238E27FC236}">
                <a16:creationId xmlns:a16="http://schemas.microsoft.com/office/drawing/2014/main" id="{E916825F-759B-4F1A-BA80-AF7137691E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69" name="Rectangle 168">
              <a:extLst>
                <a:ext uri="{FF2B5EF4-FFF2-40B4-BE49-F238E27FC236}">
                  <a16:creationId xmlns:a16="http://schemas.microsoft.com/office/drawing/2014/main" id="{0AF64541-DE3B-4DBB-84E1-907956469E5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70" name="Freeform 6">
              <a:extLst>
                <a:ext uri="{FF2B5EF4-FFF2-40B4-BE49-F238E27FC236}">
                  <a16:creationId xmlns:a16="http://schemas.microsoft.com/office/drawing/2014/main" id="{9175DCC0-514A-4CA1-AD9A-1BB0FFF1B4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1" name="Freeform 7">
              <a:extLst>
                <a:ext uri="{FF2B5EF4-FFF2-40B4-BE49-F238E27FC236}">
                  <a16:creationId xmlns:a16="http://schemas.microsoft.com/office/drawing/2014/main" id="{10371924-94D9-48AF-9D5B-6471775BE81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2" name="Rectangle 171">
              <a:extLst>
                <a:ext uri="{FF2B5EF4-FFF2-40B4-BE49-F238E27FC236}">
                  <a16:creationId xmlns:a16="http://schemas.microsoft.com/office/drawing/2014/main" id="{7C964FF9-A41A-438C-A22B-62690C98F1A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73" name="Freeform 9">
              <a:extLst>
                <a:ext uri="{FF2B5EF4-FFF2-40B4-BE49-F238E27FC236}">
                  <a16:creationId xmlns:a16="http://schemas.microsoft.com/office/drawing/2014/main" id="{61716CD6-1875-4567-B3E2-364CD0960D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4" name="Freeform 10">
              <a:extLst>
                <a:ext uri="{FF2B5EF4-FFF2-40B4-BE49-F238E27FC236}">
                  <a16:creationId xmlns:a16="http://schemas.microsoft.com/office/drawing/2014/main" id="{31A293D3-7189-453D-AB91-1291AAFF3D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5" name="Freeform 11">
              <a:extLst>
                <a:ext uri="{FF2B5EF4-FFF2-40B4-BE49-F238E27FC236}">
                  <a16:creationId xmlns:a16="http://schemas.microsoft.com/office/drawing/2014/main" id="{87CB4EFE-58B3-4326-9CFB-A2AFADDFA5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6" name="Freeform 12">
              <a:extLst>
                <a:ext uri="{FF2B5EF4-FFF2-40B4-BE49-F238E27FC236}">
                  <a16:creationId xmlns:a16="http://schemas.microsoft.com/office/drawing/2014/main" id="{249CF4D3-B5A3-4287-BC9D-E9BB8FA6EBB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7" name="Freeform 13">
              <a:extLst>
                <a:ext uri="{FF2B5EF4-FFF2-40B4-BE49-F238E27FC236}">
                  <a16:creationId xmlns:a16="http://schemas.microsoft.com/office/drawing/2014/main" id="{4D2515F2-4D11-41AF-A6B1-7D084BEA9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8" name="Freeform 14">
              <a:extLst>
                <a:ext uri="{FF2B5EF4-FFF2-40B4-BE49-F238E27FC236}">
                  <a16:creationId xmlns:a16="http://schemas.microsoft.com/office/drawing/2014/main" id="{331BCBF4-0DC2-426E-84B3-AE38E403C9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9" name="Freeform 15">
              <a:extLst>
                <a:ext uri="{FF2B5EF4-FFF2-40B4-BE49-F238E27FC236}">
                  <a16:creationId xmlns:a16="http://schemas.microsoft.com/office/drawing/2014/main" id="{EC8AF156-0BE9-437D-A83B-87364146D0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0" name="Freeform 16">
              <a:extLst>
                <a:ext uri="{FF2B5EF4-FFF2-40B4-BE49-F238E27FC236}">
                  <a16:creationId xmlns:a16="http://schemas.microsoft.com/office/drawing/2014/main" id="{AC8CB256-3F62-4406-88F5-CE2421FF25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1" name="Freeform 17">
              <a:extLst>
                <a:ext uri="{FF2B5EF4-FFF2-40B4-BE49-F238E27FC236}">
                  <a16:creationId xmlns:a16="http://schemas.microsoft.com/office/drawing/2014/main" id="{F3E812EB-415E-4B60-B0FB-65386882CE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2" name="Freeform 18">
              <a:extLst>
                <a:ext uri="{FF2B5EF4-FFF2-40B4-BE49-F238E27FC236}">
                  <a16:creationId xmlns:a16="http://schemas.microsoft.com/office/drawing/2014/main" id="{EB4C95D7-8E6D-45EC-8CA1-9123D718E3B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3" name="Freeform 19">
              <a:extLst>
                <a:ext uri="{FF2B5EF4-FFF2-40B4-BE49-F238E27FC236}">
                  <a16:creationId xmlns:a16="http://schemas.microsoft.com/office/drawing/2014/main" id="{83F62FD2-2F62-4495-997C-8BD7F95AB8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4" name="Freeform 20">
              <a:extLst>
                <a:ext uri="{FF2B5EF4-FFF2-40B4-BE49-F238E27FC236}">
                  <a16:creationId xmlns:a16="http://schemas.microsoft.com/office/drawing/2014/main" id="{B7DFE0F9-22A3-4846-8D4E-0D193BD3288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5" name="Freeform 21">
              <a:extLst>
                <a:ext uri="{FF2B5EF4-FFF2-40B4-BE49-F238E27FC236}">
                  <a16:creationId xmlns:a16="http://schemas.microsoft.com/office/drawing/2014/main" id="{244DAF25-7415-491A-9FF6-E04BC2DC2E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6" name="Freeform 22">
              <a:extLst>
                <a:ext uri="{FF2B5EF4-FFF2-40B4-BE49-F238E27FC236}">
                  <a16:creationId xmlns:a16="http://schemas.microsoft.com/office/drawing/2014/main" id="{7ACA3646-863C-4D00-A58A-62C7FE71CE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7" name="Freeform 23">
              <a:extLst>
                <a:ext uri="{FF2B5EF4-FFF2-40B4-BE49-F238E27FC236}">
                  <a16:creationId xmlns:a16="http://schemas.microsoft.com/office/drawing/2014/main" id="{0EA18B38-BD42-45ED-8458-FB205DBC76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8" name="Freeform 24">
              <a:extLst>
                <a:ext uri="{FF2B5EF4-FFF2-40B4-BE49-F238E27FC236}">
                  <a16:creationId xmlns:a16="http://schemas.microsoft.com/office/drawing/2014/main" id="{45302917-5DBE-4CF2-B52F-478F93FDDE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9" name="Freeform 25">
              <a:extLst>
                <a:ext uri="{FF2B5EF4-FFF2-40B4-BE49-F238E27FC236}">
                  <a16:creationId xmlns:a16="http://schemas.microsoft.com/office/drawing/2014/main" id="{8E61E6FD-D40E-479C-ABE9-2B69AE20D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0" name="Freeform 26">
              <a:extLst>
                <a:ext uri="{FF2B5EF4-FFF2-40B4-BE49-F238E27FC236}">
                  <a16:creationId xmlns:a16="http://schemas.microsoft.com/office/drawing/2014/main" id="{2F4DEB4F-F824-48D7-AF9B-B5D905DCD1B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1" name="Freeform 27">
              <a:extLst>
                <a:ext uri="{FF2B5EF4-FFF2-40B4-BE49-F238E27FC236}">
                  <a16:creationId xmlns:a16="http://schemas.microsoft.com/office/drawing/2014/main" id="{F76CFA02-6090-4464-B573-BCA350C90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2" name="Freeform 28">
              <a:extLst>
                <a:ext uri="{FF2B5EF4-FFF2-40B4-BE49-F238E27FC236}">
                  <a16:creationId xmlns:a16="http://schemas.microsoft.com/office/drawing/2014/main" id="{51BE8BEC-76C7-41FE-AB76-35194C2442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3" name="Freeform 29">
              <a:extLst>
                <a:ext uri="{FF2B5EF4-FFF2-40B4-BE49-F238E27FC236}">
                  <a16:creationId xmlns:a16="http://schemas.microsoft.com/office/drawing/2014/main" id="{710F61D4-3B34-45A9-B9B7-CE0373AB49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4" name="Freeform 30">
              <a:extLst>
                <a:ext uri="{FF2B5EF4-FFF2-40B4-BE49-F238E27FC236}">
                  <a16:creationId xmlns:a16="http://schemas.microsoft.com/office/drawing/2014/main" id="{451F080F-4CFB-4626-87CA-BB4CACA1C6F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5" name="Freeform 31">
              <a:extLst>
                <a:ext uri="{FF2B5EF4-FFF2-40B4-BE49-F238E27FC236}">
                  <a16:creationId xmlns:a16="http://schemas.microsoft.com/office/drawing/2014/main" id="{667BBD71-2295-4A66-B76C-F82175C2B0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6" name="Freeform 32">
              <a:extLst>
                <a:ext uri="{FF2B5EF4-FFF2-40B4-BE49-F238E27FC236}">
                  <a16:creationId xmlns:a16="http://schemas.microsoft.com/office/drawing/2014/main" id="{B6644DE8-5BD1-4D5F-B245-0D3A21BCE1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7" name="Rectangle 196">
              <a:extLst>
                <a:ext uri="{FF2B5EF4-FFF2-40B4-BE49-F238E27FC236}">
                  <a16:creationId xmlns:a16="http://schemas.microsoft.com/office/drawing/2014/main" id="{A4DE8FD0-E681-4D9C-85C2-BEA4C2B3A06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98" name="Freeform 34">
              <a:extLst>
                <a:ext uri="{FF2B5EF4-FFF2-40B4-BE49-F238E27FC236}">
                  <a16:creationId xmlns:a16="http://schemas.microsoft.com/office/drawing/2014/main" id="{D46033BD-1026-4388-B926-9D11E1D7C4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9" name="Freeform 35">
              <a:extLst>
                <a:ext uri="{FF2B5EF4-FFF2-40B4-BE49-F238E27FC236}">
                  <a16:creationId xmlns:a16="http://schemas.microsoft.com/office/drawing/2014/main" id="{1FA74D4C-2E28-42C5-A7FA-3C7D6BD8B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0" name="Freeform 36">
              <a:extLst>
                <a:ext uri="{FF2B5EF4-FFF2-40B4-BE49-F238E27FC236}">
                  <a16:creationId xmlns:a16="http://schemas.microsoft.com/office/drawing/2014/main" id="{FADF7B3F-903C-456C-983E-C9868DDAB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1" name="Freeform 37">
              <a:extLst>
                <a:ext uri="{FF2B5EF4-FFF2-40B4-BE49-F238E27FC236}">
                  <a16:creationId xmlns:a16="http://schemas.microsoft.com/office/drawing/2014/main" id="{033F8698-1549-44AD-8DAD-0055D7B807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2" name="Freeform 38">
              <a:extLst>
                <a:ext uri="{FF2B5EF4-FFF2-40B4-BE49-F238E27FC236}">
                  <a16:creationId xmlns:a16="http://schemas.microsoft.com/office/drawing/2014/main" id="{F1BDD4B6-46FD-4048-ADF1-32EADD9E5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3" name="Freeform 39">
              <a:extLst>
                <a:ext uri="{FF2B5EF4-FFF2-40B4-BE49-F238E27FC236}">
                  <a16:creationId xmlns:a16="http://schemas.microsoft.com/office/drawing/2014/main" id="{E7F387A7-B3BF-4B1A-BFCA-2D21AD3DFE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4" name="Freeform 40">
              <a:extLst>
                <a:ext uri="{FF2B5EF4-FFF2-40B4-BE49-F238E27FC236}">
                  <a16:creationId xmlns:a16="http://schemas.microsoft.com/office/drawing/2014/main" id="{7A1B6BC8-EA82-459D-A0E0-4EBE394E71F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5" name="Freeform 41">
              <a:extLst>
                <a:ext uri="{FF2B5EF4-FFF2-40B4-BE49-F238E27FC236}">
                  <a16:creationId xmlns:a16="http://schemas.microsoft.com/office/drawing/2014/main" id="{8B94E190-DDC2-4545-906F-A1699BD73D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6" name="Freeform 42">
              <a:extLst>
                <a:ext uri="{FF2B5EF4-FFF2-40B4-BE49-F238E27FC236}">
                  <a16:creationId xmlns:a16="http://schemas.microsoft.com/office/drawing/2014/main" id="{D9807239-A5BA-4BB3-9194-BCE3B2F21C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7" name="Freeform 43">
              <a:extLst>
                <a:ext uri="{FF2B5EF4-FFF2-40B4-BE49-F238E27FC236}">
                  <a16:creationId xmlns:a16="http://schemas.microsoft.com/office/drawing/2014/main" id="{04D300FD-DC53-4375-8981-09EA63BCF1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8" name="Freeform 44">
              <a:extLst>
                <a:ext uri="{FF2B5EF4-FFF2-40B4-BE49-F238E27FC236}">
                  <a16:creationId xmlns:a16="http://schemas.microsoft.com/office/drawing/2014/main" id="{1DF83FFD-4C16-41FD-928F-6E88AFC451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9" name="Rectangle 208">
              <a:extLst>
                <a:ext uri="{FF2B5EF4-FFF2-40B4-BE49-F238E27FC236}">
                  <a16:creationId xmlns:a16="http://schemas.microsoft.com/office/drawing/2014/main" id="{A5B4BC2F-B667-462B-99D8-0C433124ABD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210" name="Freeform 46">
              <a:extLst>
                <a:ext uri="{FF2B5EF4-FFF2-40B4-BE49-F238E27FC236}">
                  <a16:creationId xmlns:a16="http://schemas.microsoft.com/office/drawing/2014/main" id="{0CBD9EFB-AC61-4674-B75A-56449003CC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1" name="Freeform 47">
              <a:extLst>
                <a:ext uri="{FF2B5EF4-FFF2-40B4-BE49-F238E27FC236}">
                  <a16:creationId xmlns:a16="http://schemas.microsoft.com/office/drawing/2014/main" id="{1AD4BBB0-F6A7-451F-BE09-DF619F38EB7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2" name="Freeform 48">
              <a:extLst>
                <a:ext uri="{FF2B5EF4-FFF2-40B4-BE49-F238E27FC236}">
                  <a16:creationId xmlns:a16="http://schemas.microsoft.com/office/drawing/2014/main" id="{A258B285-AE5E-473A-AA72-3C95E1D83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3" name="Freeform 49">
              <a:extLst>
                <a:ext uri="{FF2B5EF4-FFF2-40B4-BE49-F238E27FC236}">
                  <a16:creationId xmlns:a16="http://schemas.microsoft.com/office/drawing/2014/main" id="{7BEEDDE5-CB8A-4DF9-858F-4D9462D955A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4" name="Freeform 50">
              <a:extLst>
                <a:ext uri="{FF2B5EF4-FFF2-40B4-BE49-F238E27FC236}">
                  <a16:creationId xmlns:a16="http://schemas.microsoft.com/office/drawing/2014/main" id="{DA1C731B-9B66-4D65-BF47-04B118107B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5" name="Freeform 51">
              <a:extLst>
                <a:ext uri="{FF2B5EF4-FFF2-40B4-BE49-F238E27FC236}">
                  <a16:creationId xmlns:a16="http://schemas.microsoft.com/office/drawing/2014/main" id="{58DBFEC6-C6DC-4B7A-934F-5A79EC3280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6" name="Freeform 52">
              <a:extLst>
                <a:ext uri="{FF2B5EF4-FFF2-40B4-BE49-F238E27FC236}">
                  <a16:creationId xmlns:a16="http://schemas.microsoft.com/office/drawing/2014/main" id="{9948D8CB-2DBE-4E48-98EA-DF9E2666A2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7" name="Freeform 53">
              <a:extLst>
                <a:ext uri="{FF2B5EF4-FFF2-40B4-BE49-F238E27FC236}">
                  <a16:creationId xmlns:a16="http://schemas.microsoft.com/office/drawing/2014/main" id="{56AB69F6-9F0B-4AB6-BCA8-AA2FD69E99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8" name="Freeform 54">
              <a:extLst>
                <a:ext uri="{FF2B5EF4-FFF2-40B4-BE49-F238E27FC236}">
                  <a16:creationId xmlns:a16="http://schemas.microsoft.com/office/drawing/2014/main" id="{0E7FB426-288D-4B0B-B73B-10CCC0EF41E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9" name="Freeform 55">
              <a:extLst>
                <a:ext uri="{FF2B5EF4-FFF2-40B4-BE49-F238E27FC236}">
                  <a16:creationId xmlns:a16="http://schemas.microsoft.com/office/drawing/2014/main" id="{A5C59C6B-46C9-48C9-9F57-2EE738B53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0" name="Freeform 56">
              <a:extLst>
                <a:ext uri="{FF2B5EF4-FFF2-40B4-BE49-F238E27FC236}">
                  <a16:creationId xmlns:a16="http://schemas.microsoft.com/office/drawing/2014/main" id="{7CE85F33-17DC-4273-B06F-D171094449D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1" name="Freeform 57">
              <a:extLst>
                <a:ext uri="{FF2B5EF4-FFF2-40B4-BE49-F238E27FC236}">
                  <a16:creationId xmlns:a16="http://schemas.microsoft.com/office/drawing/2014/main" id="{5CD001CF-F2C4-4810-A8D9-679F9F89E5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2" name="Freeform 58">
              <a:extLst>
                <a:ext uri="{FF2B5EF4-FFF2-40B4-BE49-F238E27FC236}">
                  <a16:creationId xmlns:a16="http://schemas.microsoft.com/office/drawing/2014/main" id="{69F4BCDD-D153-40D2-8DD1-2509EE0CE4C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sp>
        <p:nvSpPr>
          <p:cNvPr id="2" name="TextBox 1">
            <a:extLst>
              <a:ext uri="{FF2B5EF4-FFF2-40B4-BE49-F238E27FC236}">
                <a16:creationId xmlns:a16="http://schemas.microsoft.com/office/drawing/2014/main" id="{0BEDACBB-724C-C8F4-9B6E-EF66ACA48E83}"/>
              </a:ext>
            </a:extLst>
          </p:cNvPr>
          <p:cNvSpPr txBox="1"/>
          <p:nvPr/>
        </p:nvSpPr>
        <p:spPr>
          <a:xfrm>
            <a:off x="4960937" y="660904"/>
            <a:ext cx="6078453" cy="5670045"/>
          </a:xfrm>
          <a:prstGeom prst="rect">
            <a:avLst/>
          </a:prstGeom>
        </p:spPr>
        <p:txBody>
          <a:bodyPr vert="horz" lIns="91440" tIns="45720" rIns="91440" bIns="45720" rtlCol="0">
            <a:normAutofit fontScale="25000" lnSpcReduction="20000"/>
          </a:bodyPr>
          <a:lstStyle/>
          <a:p>
            <a:pPr defTabSz="914400">
              <a:lnSpc>
                <a:spcPct val="110000"/>
              </a:lnSpc>
              <a:spcAft>
                <a:spcPts val="600"/>
              </a:spcAft>
              <a:buSzPct val="125000"/>
            </a:pPr>
            <a:r>
              <a:rPr lang="en-US" sz="11200" dirty="0"/>
              <a:t>Post conference tours and visits</a:t>
            </a:r>
          </a:p>
          <a:p>
            <a:pPr defTabSz="914400">
              <a:lnSpc>
                <a:spcPct val="110000"/>
              </a:lnSpc>
              <a:spcAft>
                <a:spcPts val="600"/>
              </a:spcAft>
              <a:buSzPct val="125000"/>
            </a:pPr>
            <a:endParaRPr lang="en-US" sz="4500" dirty="0"/>
          </a:p>
          <a:p>
            <a:pPr defTabSz="914400">
              <a:lnSpc>
                <a:spcPct val="110000"/>
              </a:lnSpc>
              <a:spcAft>
                <a:spcPts val="600"/>
              </a:spcAft>
              <a:buSzPct val="125000"/>
            </a:pPr>
            <a:r>
              <a:rPr lang="en-US" sz="4800" dirty="0"/>
              <a:t>Joint European Torus - the focal point of the European fusion research </a:t>
            </a:r>
            <a:r>
              <a:rPr lang="en-US" sz="4800" dirty="0" err="1"/>
              <a:t>programme</a:t>
            </a:r>
            <a:endParaRPr lang="en-US" sz="4800" dirty="0"/>
          </a:p>
          <a:p>
            <a:pPr defTabSz="914400">
              <a:lnSpc>
                <a:spcPct val="110000"/>
              </a:lnSpc>
              <a:spcAft>
                <a:spcPts val="600"/>
              </a:spcAft>
              <a:buSzPct val="125000"/>
            </a:pPr>
            <a:endParaRPr lang="en-US" sz="4800" dirty="0"/>
          </a:p>
          <a:p>
            <a:pPr defTabSz="914400">
              <a:lnSpc>
                <a:spcPct val="110000"/>
              </a:lnSpc>
              <a:spcAft>
                <a:spcPts val="600"/>
              </a:spcAft>
              <a:buSzPct val="125000"/>
            </a:pPr>
            <a:r>
              <a:rPr lang="en-US" sz="4800" dirty="0"/>
              <a:t>Jenner Institute - where the Oxford/Astra/Zeneca Covid-19 jab was developed, and development site for the Pandemic Sciences Institute </a:t>
            </a:r>
          </a:p>
          <a:p>
            <a:pPr defTabSz="914400">
              <a:lnSpc>
                <a:spcPct val="110000"/>
              </a:lnSpc>
              <a:spcAft>
                <a:spcPts val="600"/>
              </a:spcAft>
              <a:buSzPct val="125000"/>
            </a:pPr>
            <a:endParaRPr lang="en-US" sz="4800" dirty="0"/>
          </a:p>
          <a:p>
            <a:pPr defTabSz="914400">
              <a:lnSpc>
                <a:spcPct val="110000"/>
              </a:lnSpc>
              <a:spcAft>
                <a:spcPts val="600"/>
              </a:spcAft>
              <a:buSzPct val="125000"/>
            </a:pPr>
            <a:r>
              <a:rPr lang="en-US" sz="4800" dirty="0"/>
              <a:t>European Space Agency HQ in Paris (via Eurostar)</a:t>
            </a:r>
          </a:p>
          <a:p>
            <a:pPr defTabSz="914400">
              <a:lnSpc>
                <a:spcPct val="110000"/>
              </a:lnSpc>
              <a:spcAft>
                <a:spcPts val="600"/>
              </a:spcAft>
              <a:buSzPct val="125000"/>
            </a:pPr>
            <a:endParaRPr lang="en-US" sz="4800" dirty="0"/>
          </a:p>
          <a:p>
            <a:pPr defTabSz="914400">
              <a:lnSpc>
                <a:spcPct val="110000"/>
              </a:lnSpc>
              <a:spcAft>
                <a:spcPts val="600"/>
              </a:spcAft>
              <a:buSzPct val="125000"/>
            </a:pPr>
            <a:r>
              <a:rPr lang="en-US" sz="4800" dirty="0"/>
              <a:t>Bletchley Park - site of Britain’s world war two  code breakers</a:t>
            </a:r>
          </a:p>
          <a:p>
            <a:pPr defTabSz="914400">
              <a:lnSpc>
                <a:spcPct val="110000"/>
              </a:lnSpc>
              <a:spcAft>
                <a:spcPts val="600"/>
              </a:spcAft>
              <a:buSzPct val="125000"/>
            </a:pPr>
            <a:endParaRPr lang="en-US" sz="4800" dirty="0"/>
          </a:p>
          <a:p>
            <a:pPr defTabSz="914400">
              <a:lnSpc>
                <a:spcPct val="110000"/>
              </a:lnSpc>
              <a:spcAft>
                <a:spcPts val="600"/>
              </a:spcAft>
              <a:buSzPct val="125000"/>
            </a:pPr>
            <a:r>
              <a:rPr lang="en-US" sz="4800" dirty="0"/>
              <a:t>CABI genetic resource library -  houses Alexander Fleming's first strain of penicillin</a:t>
            </a:r>
          </a:p>
          <a:p>
            <a:pPr defTabSz="914400">
              <a:lnSpc>
                <a:spcPct val="110000"/>
              </a:lnSpc>
              <a:spcAft>
                <a:spcPts val="600"/>
              </a:spcAft>
              <a:buSzPct val="125000"/>
            </a:pPr>
            <a:endParaRPr lang="en-US" sz="4800" dirty="0"/>
          </a:p>
          <a:p>
            <a:pPr defTabSz="914400">
              <a:lnSpc>
                <a:spcPct val="110000"/>
              </a:lnSpc>
              <a:spcAft>
                <a:spcPts val="600"/>
              </a:spcAft>
              <a:buSzPct val="125000"/>
            </a:pPr>
            <a:r>
              <a:rPr lang="en-US" sz="4800" dirty="0"/>
              <a:t>Jodrell Bank - home to the Grade 1 listed Lovell Telescope</a:t>
            </a:r>
          </a:p>
          <a:p>
            <a:pPr defTabSz="914400">
              <a:lnSpc>
                <a:spcPct val="110000"/>
              </a:lnSpc>
              <a:spcAft>
                <a:spcPts val="600"/>
              </a:spcAft>
              <a:buSzPct val="125000"/>
            </a:pPr>
            <a:endParaRPr lang="en-US" sz="4800" dirty="0"/>
          </a:p>
          <a:p>
            <a:pPr defTabSz="914400">
              <a:lnSpc>
                <a:spcPct val="110000"/>
              </a:lnSpc>
              <a:spcAft>
                <a:spcPts val="600"/>
              </a:spcAft>
              <a:buSzPct val="125000"/>
            </a:pPr>
            <a:r>
              <a:rPr lang="en-US" sz="4800" dirty="0"/>
              <a:t>Royal Botanic Gardens, Kew  - with over 350 scientists, Kew’s mission is to understand and protect plants and fungi for the well-being of people and the future of all life on Earth</a:t>
            </a:r>
          </a:p>
          <a:p>
            <a:pPr defTabSz="914400">
              <a:lnSpc>
                <a:spcPct val="110000"/>
              </a:lnSpc>
              <a:spcAft>
                <a:spcPts val="600"/>
              </a:spcAft>
              <a:buSzPct val="125000"/>
            </a:pPr>
            <a:endParaRPr lang="en-US" sz="4800" dirty="0"/>
          </a:p>
          <a:p>
            <a:pPr defTabSz="914400">
              <a:lnSpc>
                <a:spcPct val="110000"/>
              </a:lnSpc>
              <a:spcAft>
                <a:spcPts val="600"/>
              </a:spcAft>
              <a:buSzPct val="125000"/>
            </a:pPr>
            <a:r>
              <a:rPr lang="en-US" sz="4800" dirty="0"/>
              <a:t>The Science Museum - behind the scenes tour of full collection (Science Museum Energy Hall pictured left copyright Science Museum)</a:t>
            </a:r>
          </a:p>
          <a:p>
            <a:pPr defTabSz="914400">
              <a:lnSpc>
                <a:spcPct val="110000"/>
              </a:lnSpc>
              <a:spcAft>
                <a:spcPts val="600"/>
              </a:spcAft>
              <a:buSzPct val="125000"/>
            </a:pPr>
            <a:endParaRPr lang="en-US" sz="4800" dirty="0"/>
          </a:p>
          <a:p>
            <a:pPr defTabSz="914400">
              <a:lnSpc>
                <a:spcPct val="110000"/>
              </a:lnSpc>
              <a:spcAft>
                <a:spcPts val="600"/>
              </a:spcAft>
              <a:buSzPct val="125000"/>
            </a:pPr>
            <a:r>
              <a:rPr lang="en-US" sz="4800" dirty="0"/>
              <a:t>The Natural History Museum - meet some of the 300+ scientists who work in the museum’s earth and life sciences, their core research labs and library and archives.</a:t>
            </a:r>
          </a:p>
        </p:txBody>
      </p:sp>
    </p:spTree>
    <p:extLst>
      <p:ext uri="{BB962C8B-B14F-4D97-AF65-F5344CB8AC3E}">
        <p14:creationId xmlns:p14="http://schemas.microsoft.com/office/powerpoint/2010/main" val="7113995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15" name="Picture 2">
            <a:extLst>
              <a:ext uri="{FF2B5EF4-FFF2-40B4-BE49-F238E27FC236}">
                <a16:creationId xmlns:a16="http://schemas.microsoft.com/office/drawing/2014/main" id="{59FACE42-44B0-4185-8ED4-9043A78C86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nvGrpSpPr>
          <p:cNvPr id="117" name="Group 116">
            <a:extLst>
              <a:ext uri="{FF2B5EF4-FFF2-40B4-BE49-F238E27FC236}">
                <a16:creationId xmlns:a16="http://schemas.microsoft.com/office/drawing/2014/main" id="{A838DBA2-246D-4087-AE0A-6EA2B4B65A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18" name="Group 117">
              <a:extLst>
                <a:ext uri="{FF2B5EF4-FFF2-40B4-BE49-F238E27FC236}">
                  <a16:creationId xmlns:a16="http://schemas.microsoft.com/office/drawing/2014/main" id="{B4406F95-9579-494D-BE1E-A012A7F4CB3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30" name="Rectangle 5">
                <a:extLst>
                  <a:ext uri="{FF2B5EF4-FFF2-40B4-BE49-F238E27FC236}">
                    <a16:creationId xmlns:a16="http://schemas.microsoft.com/office/drawing/2014/main" id="{4C8D671A-5C73-44CA-B6D0-7F3BC195BA6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31" name="Freeform 6">
                <a:extLst>
                  <a:ext uri="{FF2B5EF4-FFF2-40B4-BE49-F238E27FC236}">
                    <a16:creationId xmlns:a16="http://schemas.microsoft.com/office/drawing/2014/main" id="{F0DB3AC8-B5AD-4004-B0B9-74B58BECA0C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2" name="Freeform 7">
                <a:extLst>
                  <a:ext uri="{FF2B5EF4-FFF2-40B4-BE49-F238E27FC236}">
                    <a16:creationId xmlns:a16="http://schemas.microsoft.com/office/drawing/2014/main" id="{F3B2C8F3-E236-45B2-B2E1-8460F8FD6D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3" name="Freeform 8">
                <a:extLst>
                  <a:ext uri="{FF2B5EF4-FFF2-40B4-BE49-F238E27FC236}">
                    <a16:creationId xmlns:a16="http://schemas.microsoft.com/office/drawing/2014/main" id="{761EE3AC-0BC2-4A29-AD58-5CB0EEFF96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4" name="Freeform 9">
                <a:extLst>
                  <a:ext uri="{FF2B5EF4-FFF2-40B4-BE49-F238E27FC236}">
                    <a16:creationId xmlns:a16="http://schemas.microsoft.com/office/drawing/2014/main" id="{38DC43BE-83DD-43F3-A21F-9B58B1074F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5" name="Freeform 10">
                <a:extLst>
                  <a:ext uri="{FF2B5EF4-FFF2-40B4-BE49-F238E27FC236}">
                    <a16:creationId xmlns:a16="http://schemas.microsoft.com/office/drawing/2014/main" id="{112583CE-53E8-48F6-9F71-25A32BFD6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6" name="Freeform 11">
                <a:extLst>
                  <a:ext uri="{FF2B5EF4-FFF2-40B4-BE49-F238E27FC236}">
                    <a16:creationId xmlns:a16="http://schemas.microsoft.com/office/drawing/2014/main" id="{229A7966-2C4F-4334-8FB7-08521F984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7" name="Freeform 12">
                <a:extLst>
                  <a:ext uri="{FF2B5EF4-FFF2-40B4-BE49-F238E27FC236}">
                    <a16:creationId xmlns:a16="http://schemas.microsoft.com/office/drawing/2014/main" id="{656FCF6A-DF5B-42AA-83C4-22CD7B9947D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8" name="Freeform 13">
                <a:extLst>
                  <a:ext uri="{FF2B5EF4-FFF2-40B4-BE49-F238E27FC236}">
                    <a16:creationId xmlns:a16="http://schemas.microsoft.com/office/drawing/2014/main" id="{E908B3EE-F31D-4E8D-BF3C-71F5B35F02F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9" name="Freeform 14">
                <a:extLst>
                  <a:ext uri="{FF2B5EF4-FFF2-40B4-BE49-F238E27FC236}">
                    <a16:creationId xmlns:a16="http://schemas.microsoft.com/office/drawing/2014/main" id="{DA9F96D7-B42C-4F80-8F26-72388FE0C2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0" name="Freeform 15">
                <a:extLst>
                  <a:ext uri="{FF2B5EF4-FFF2-40B4-BE49-F238E27FC236}">
                    <a16:creationId xmlns:a16="http://schemas.microsoft.com/office/drawing/2014/main" id="{5C9D5861-5A45-408A-A25E-61ED661AD75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1" name="Line 16">
                <a:extLst>
                  <a:ext uri="{FF2B5EF4-FFF2-40B4-BE49-F238E27FC236}">
                    <a16:creationId xmlns:a16="http://schemas.microsoft.com/office/drawing/2014/main" id="{DEEF5DD7-13B2-4CBB-A1AE-193A618B0F0A}"/>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142" name="Freeform 17">
                <a:extLst>
                  <a:ext uri="{FF2B5EF4-FFF2-40B4-BE49-F238E27FC236}">
                    <a16:creationId xmlns:a16="http://schemas.microsoft.com/office/drawing/2014/main" id="{3D896DDA-5AD2-4360-9E65-A792131051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3" name="Freeform 18">
                <a:extLst>
                  <a:ext uri="{FF2B5EF4-FFF2-40B4-BE49-F238E27FC236}">
                    <a16:creationId xmlns:a16="http://schemas.microsoft.com/office/drawing/2014/main" id="{C088F3B1-D893-4078-8EAE-6A3776F67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4" name="Freeform 19">
                <a:extLst>
                  <a:ext uri="{FF2B5EF4-FFF2-40B4-BE49-F238E27FC236}">
                    <a16:creationId xmlns:a16="http://schemas.microsoft.com/office/drawing/2014/main" id="{23CCB367-42E1-4DEF-BABD-7457EB9F28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5" name="Freeform 20">
                <a:extLst>
                  <a:ext uri="{FF2B5EF4-FFF2-40B4-BE49-F238E27FC236}">
                    <a16:creationId xmlns:a16="http://schemas.microsoft.com/office/drawing/2014/main" id="{BAFD46CE-CD21-4C8E-8ACE-B1A0B74A904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6" name="Rectangle 21">
                <a:extLst>
                  <a:ext uri="{FF2B5EF4-FFF2-40B4-BE49-F238E27FC236}">
                    <a16:creationId xmlns:a16="http://schemas.microsoft.com/office/drawing/2014/main" id="{23980A26-1FFF-4434-A77C-C5A1C96A54B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47" name="Freeform 22">
                <a:extLst>
                  <a:ext uri="{FF2B5EF4-FFF2-40B4-BE49-F238E27FC236}">
                    <a16:creationId xmlns:a16="http://schemas.microsoft.com/office/drawing/2014/main" id="{AE64C1E5-E917-4222-8080-3EF831FB46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8" name="Freeform 23">
                <a:extLst>
                  <a:ext uri="{FF2B5EF4-FFF2-40B4-BE49-F238E27FC236}">
                    <a16:creationId xmlns:a16="http://schemas.microsoft.com/office/drawing/2014/main" id="{D4D42DE6-99E5-4D28-834E-6601A7DD93A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9" name="Freeform 24">
                <a:extLst>
                  <a:ext uri="{FF2B5EF4-FFF2-40B4-BE49-F238E27FC236}">
                    <a16:creationId xmlns:a16="http://schemas.microsoft.com/office/drawing/2014/main" id="{194304B3-4C44-49E0-A677-19E2DA8CC9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0" name="Freeform 25">
                <a:extLst>
                  <a:ext uri="{FF2B5EF4-FFF2-40B4-BE49-F238E27FC236}">
                    <a16:creationId xmlns:a16="http://schemas.microsoft.com/office/drawing/2014/main" id="{C726387F-F77D-4FB6-A177-1DC6115E849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1" name="Freeform 26">
                <a:extLst>
                  <a:ext uri="{FF2B5EF4-FFF2-40B4-BE49-F238E27FC236}">
                    <a16:creationId xmlns:a16="http://schemas.microsoft.com/office/drawing/2014/main" id="{2F09766D-0653-4646-BA37-8FC23294BA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2" name="Freeform 27">
                <a:extLst>
                  <a:ext uri="{FF2B5EF4-FFF2-40B4-BE49-F238E27FC236}">
                    <a16:creationId xmlns:a16="http://schemas.microsoft.com/office/drawing/2014/main" id="{F50D9867-C9E0-462B-894F-B2F97E26AC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3" name="Freeform 28">
                <a:extLst>
                  <a:ext uri="{FF2B5EF4-FFF2-40B4-BE49-F238E27FC236}">
                    <a16:creationId xmlns:a16="http://schemas.microsoft.com/office/drawing/2014/main" id="{44179987-9B3B-4BC1-9BDA-EC9F30A3794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4" name="Freeform 29">
                <a:extLst>
                  <a:ext uri="{FF2B5EF4-FFF2-40B4-BE49-F238E27FC236}">
                    <a16:creationId xmlns:a16="http://schemas.microsoft.com/office/drawing/2014/main" id="{EF0E5480-8C2D-4FFE-9357-938DF0642B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5" name="Freeform 30">
                <a:extLst>
                  <a:ext uri="{FF2B5EF4-FFF2-40B4-BE49-F238E27FC236}">
                    <a16:creationId xmlns:a16="http://schemas.microsoft.com/office/drawing/2014/main" id="{FDAC2F76-95E6-4EE4-8A26-47CDAE5C6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6" name="Freeform 31">
                <a:extLst>
                  <a:ext uri="{FF2B5EF4-FFF2-40B4-BE49-F238E27FC236}">
                    <a16:creationId xmlns:a16="http://schemas.microsoft.com/office/drawing/2014/main" id="{249EB4AA-5D5B-4A3A-9F2D-6E4EDF2046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grpSp>
          <p:nvGrpSpPr>
            <p:cNvPr id="119" name="Group 118">
              <a:extLst>
                <a:ext uri="{FF2B5EF4-FFF2-40B4-BE49-F238E27FC236}">
                  <a16:creationId xmlns:a16="http://schemas.microsoft.com/office/drawing/2014/main" id="{375D3DC5-0B19-4EA9-A350-6218AC28CDA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20" name="Freeform 32">
                <a:extLst>
                  <a:ext uri="{FF2B5EF4-FFF2-40B4-BE49-F238E27FC236}">
                    <a16:creationId xmlns:a16="http://schemas.microsoft.com/office/drawing/2014/main" id="{86B5A458-9418-4EDA-9B6F-E4754ABA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1" name="Freeform 33">
                <a:extLst>
                  <a:ext uri="{FF2B5EF4-FFF2-40B4-BE49-F238E27FC236}">
                    <a16:creationId xmlns:a16="http://schemas.microsoft.com/office/drawing/2014/main" id="{6307D20D-BE6F-4BFD-8A35-230A01AD726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2" name="Freeform 34">
                <a:extLst>
                  <a:ext uri="{FF2B5EF4-FFF2-40B4-BE49-F238E27FC236}">
                    <a16:creationId xmlns:a16="http://schemas.microsoft.com/office/drawing/2014/main" id="{37A04039-8217-4B7F-8F43-4039DF087D8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3" name="Freeform 35">
                <a:extLst>
                  <a:ext uri="{FF2B5EF4-FFF2-40B4-BE49-F238E27FC236}">
                    <a16:creationId xmlns:a16="http://schemas.microsoft.com/office/drawing/2014/main" id="{CA6CE641-5DEB-4A06-B9C3-B726A334C2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4" name="Freeform 36">
                <a:extLst>
                  <a:ext uri="{FF2B5EF4-FFF2-40B4-BE49-F238E27FC236}">
                    <a16:creationId xmlns:a16="http://schemas.microsoft.com/office/drawing/2014/main" id="{D08C7C1C-DF39-4479-94BD-47E71DE422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5" name="Freeform 37">
                <a:extLst>
                  <a:ext uri="{FF2B5EF4-FFF2-40B4-BE49-F238E27FC236}">
                    <a16:creationId xmlns:a16="http://schemas.microsoft.com/office/drawing/2014/main" id="{27C5EAA7-E449-48C0-9B14-E677E6ECF8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6" name="Freeform 38">
                <a:extLst>
                  <a:ext uri="{FF2B5EF4-FFF2-40B4-BE49-F238E27FC236}">
                    <a16:creationId xmlns:a16="http://schemas.microsoft.com/office/drawing/2014/main" id="{AA6A8A39-39D4-41FE-9974-CB46106A73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7" name="Freeform 39">
                <a:extLst>
                  <a:ext uri="{FF2B5EF4-FFF2-40B4-BE49-F238E27FC236}">
                    <a16:creationId xmlns:a16="http://schemas.microsoft.com/office/drawing/2014/main" id="{433C6D82-AE91-4A0C-97C6-34399C908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8" name="Freeform 40">
                <a:extLst>
                  <a:ext uri="{FF2B5EF4-FFF2-40B4-BE49-F238E27FC236}">
                    <a16:creationId xmlns:a16="http://schemas.microsoft.com/office/drawing/2014/main" id="{D4C06E36-D233-423A-BC95-5B4D5BE35C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9" name="Rectangle 41">
                <a:extLst>
                  <a:ext uri="{FF2B5EF4-FFF2-40B4-BE49-F238E27FC236}">
                    <a16:creationId xmlns:a16="http://schemas.microsoft.com/office/drawing/2014/main" id="{E1B0EEC1-CF7A-4761-B477-941DB41A83D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grpSp>
      </p:grpSp>
      <p:grpSp>
        <p:nvGrpSpPr>
          <p:cNvPr id="158" name="Group 157">
            <a:extLst>
              <a:ext uri="{FF2B5EF4-FFF2-40B4-BE49-F238E27FC236}">
                <a16:creationId xmlns:a16="http://schemas.microsoft.com/office/drawing/2014/main" id="{9AE4726C-1831-4FE3-9A11-227F0DC2F0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59" name="Rectangle 158">
              <a:extLst>
                <a:ext uri="{FF2B5EF4-FFF2-40B4-BE49-F238E27FC236}">
                  <a16:creationId xmlns:a16="http://schemas.microsoft.com/office/drawing/2014/main" id="{B651D7F7-8C54-448E-A268-1CBFAD87D4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0" name="Picture 2">
              <a:extLst>
                <a:ext uri="{FF2B5EF4-FFF2-40B4-BE49-F238E27FC236}">
                  <a16:creationId xmlns:a16="http://schemas.microsoft.com/office/drawing/2014/main" id="{E3B56E94-40E1-489A-98B2-A3238D66A064}"/>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pic>
        <p:nvPicPr>
          <p:cNvPr id="6" name="Picture 5" descr="A group of people in a room&#10;&#10;Description automatically generated with medium confidence">
            <a:extLst>
              <a:ext uri="{FF2B5EF4-FFF2-40B4-BE49-F238E27FC236}">
                <a16:creationId xmlns:a16="http://schemas.microsoft.com/office/drawing/2014/main" id="{7AEEC8D8-653E-5D08-14BA-0C435C1B2DC7}"/>
              </a:ext>
            </a:extLst>
          </p:cNvPr>
          <p:cNvPicPr>
            <a:picLocks noChangeAspect="1"/>
          </p:cNvPicPr>
          <p:nvPr/>
        </p:nvPicPr>
        <p:blipFill rotWithShape="1">
          <a:blip r:embed="rId4">
            <a:extLst>
              <a:ext uri="{28A0092B-C50C-407E-A947-70E740481C1C}">
                <a14:useLocalDpi xmlns:a14="http://schemas.microsoft.com/office/drawing/2010/main" val="0"/>
              </a:ext>
            </a:extLst>
          </a:blip>
          <a:srcRect l="23838" r="31212"/>
          <a:stretch/>
        </p:blipFill>
        <p:spPr>
          <a:xfrm>
            <a:off x="-5597" y="10"/>
            <a:ext cx="4635583" cy="6857990"/>
          </a:xfrm>
          <a:prstGeom prst="rect">
            <a:avLst/>
          </a:prstGeom>
        </p:spPr>
      </p:pic>
      <p:grpSp>
        <p:nvGrpSpPr>
          <p:cNvPr id="162" name="Group 161">
            <a:extLst>
              <a:ext uri="{FF2B5EF4-FFF2-40B4-BE49-F238E27FC236}">
                <a16:creationId xmlns:a16="http://schemas.microsoft.com/office/drawing/2014/main" id="{E916825F-759B-4F1A-BA80-AF7137691E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63" name="Rectangle 162">
              <a:extLst>
                <a:ext uri="{FF2B5EF4-FFF2-40B4-BE49-F238E27FC236}">
                  <a16:creationId xmlns:a16="http://schemas.microsoft.com/office/drawing/2014/main" id="{0AF64541-DE3B-4DBB-84E1-907956469E5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64" name="Freeform 6">
              <a:extLst>
                <a:ext uri="{FF2B5EF4-FFF2-40B4-BE49-F238E27FC236}">
                  <a16:creationId xmlns:a16="http://schemas.microsoft.com/office/drawing/2014/main" id="{9175DCC0-514A-4CA1-AD9A-1BB0FFF1B4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5" name="Freeform 7">
              <a:extLst>
                <a:ext uri="{FF2B5EF4-FFF2-40B4-BE49-F238E27FC236}">
                  <a16:creationId xmlns:a16="http://schemas.microsoft.com/office/drawing/2014/main" id="{10371924-94D9-48AF-9D5B-6471775BE81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6" name="Rectangle 165">
              <a:extLst>
                <a:ext uri="{FF2B5EF4-FFF2-40B4-BE49-F238E27FC236}">
                  <a16:creationId xmlns:a16="http://schemas.microsoft.com/office/drawing/2014/main" id="{7C964FF9-A41A-438C-A22B-62690C98F1A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67" name="Freeform 9">
              <a:extLst>
                <a:ext uri="{FF2B5EF4-FFF2-40B4-BE49-F238E27FC236}">
                  <a16:creationId xmlns:a16="http://schemas.microsoft.com/office/drawing/2014/main" id="{61716CD6-1875-4567-B3E2-364CD0960D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8" name="Freeform 10">
              <a:extLst>
                <a:ext uri="{FF2B5EF4-FFF2-40B4-BE49-F238E27FC236}">
                  <a16:creationId xmlns:a16="http://schemas.microsoft.com/office/drawing/2014/main" id="{31A293D3-7189-453D-AB91-1291AAFF3D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9" name="Freeform 11">
              <a:extLst>
                <a:ext uri="{FF2B5EF4-FFF2-40B4-BE49-F238E27FC236}">
                  <a16:creationId xmlns:a16="http://schemas.microsoft.com/office/drawing/2014/main" id="{87CB4EFE-58B3-4326-9CFB-A2AFADDFA5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0" name="Freeform 12">
              <a:extLst>
                <a:ext uri="{FF2B5EF4-FFF2-40B4-BE49-F238E27FC236}">
                  <a16:creationId xmlns:a16="http://schemas.microsoft.com/office/drawing/2014/main" id="{249CF4D3-B5A3-4287-BC9D-E9BB8FA6EBB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1" name="Freeform 13">
              <a:extLst>
                <a:ext uri="{FF2B5EF4-FFF2-40B4-BE49-F238E27FC236}">
                  <a16:creationId xmlns:a16="http://schemas.microsoft.com/office/drawing/2014/main" id="{4D2515F2-4D11-41AF-A6B1-7D084BEA9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2" name="Freeform 14">
              <a:extLst>
                <a:ext uri="{FF2B5EF4-FFF2-40B4-BE49-F238E27FC236}">
                  <a16:creationId xmlns:a16="http://schemas.microsoft.com/office/drawing/2014/main" id="{331BCBF4-0DC2-426E-84B3-AE38E403C9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3" name="Freeform 15">
              <a:extLst>
                <a:ext uri="{FF2B5EF4-FFF2-40B4-BE49-F238E27FC236}">
                  <a16:creationId xmlns:a16="http://schemas.microsoft.com/office/drawing/2014/main" id="{EC8AF156-0BE9-437D-A83B-87364146D0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4" name="Freeform 16">
              <a:extLst>
                <a:ext uri="{FF2B5EF4-FFF2-40B4-BE49-F238E27FC236}">
                  <a16:creationId xmlns:a16="http://schemas.microsoft.com/office/drawing/2014/main" id="{AC8CB256-3F62-4406-88F5-CE2421FF25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5" name="Freeform 17">
              <a:extLst>
                <a:ext uri="{FF2B5EF4-FFF2-40B4-BE49-F238E27FC236}">
                  <a16:creationId xmlns:a16="http://schemas.microsoft.com/office/drawing/2014/main" id="{F3E812EB-415E-4B60-B0FB-65386882CE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6" name="Freeform 18">
              <a:extLst>
                <a:ext uri="{FF2B5EF4-FFF2-40B4-BE49-F238E27FC236}">
                  <a16:creationId xmlns:a16="http://schemas.microsoft.com/office/drawing/2014/main" id="{EB4C95D7-8E6D-45EC-8CA1-9123D718E3B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7" name="Freeform 19">
              <a:extLst>
                <a:ext uri="{FF2B5EF4-FFF2-40B4-BE49-F238E27FC236}">
                  <a16:creationId xmlns:a16="http://schemas.microsoft.com/office/drawing/2014/main" id="{83F62FD2-2F62-4495-997C-8BD7F95AB8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8" name="Freeform 20">
              <a:extLst>
                <a:ext uri="{FF2B5EF4-FFF2-40B4-BE49-F238E27FC236}">
                  <a16:creationId xmlns:a16="http://schemas.microsoft.com/office/drawing/2014/main" id="{B7DFE0F9-22A3-4846-8D4E-0D193BD3288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9" name="Freeform 21">
              <a:extLst>
                <a:ext uri="{FF2B5EF4-FFF2-40B4-BE49-F238E27FC236}">
                  <a16:creationId xmlns:a16="http://schemas.microsoft.com/office/drawing/2014/main" id="{244DAF25-7415-491A-9FF6-E04BC2DC2E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0" name="Freeform 22">
              <a:extLst>
                <a:ext uri="{FF2B5EF4-FFF2-40B4-BE49-F238E27FC236}">
                  <a16:creationId xmlns:a16="http://schemas.microsoft.com/office/drawing/2014/main" id="{7ACA3646-863C-4D00-A58A-62C7FE71CE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1" name="Freeform 23">
              <a:extLst>
                <a:ext uri="{FF2B5EF4-FFF2-40B4-BE49-F238E27FC236}">
                  <a16:creationId xmlns:a16="http://schemas.microsoft.com/office/drawing/2014/main" id="{0EA18B38-BD42-45ED-8458-FB205DBC76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2" name="Freeform 24">
              <a:extLst>
                <a:ext uri="{FF2B5EF4-FFF2-40B4-BE49-F238E27FC236}">
                  <a16:creationId xmlns:a16="http://schemas.microsoft.com/office/drawing/2014/main" id="{45302917-5DBE-4CF2-B52F-478F93FDDE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3" name="Freeform 25">
              <a:extLst>
                <a:ext uri="{FF2B5EF4-FFF2-40B4-BE49-F238E27FC236}">
                  <a16:creationId xmlns:a16="http://schemas.microsoft.com/office/drawing/2014/main" id="{8E61E6FD-D40E-479C-ABE9-2B69AE20D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4" name="Freeform 26">
              <a:extLst>
                <a:ext uri="{FF2B5EF4-FFF2-40B4-BE49-F238E27FC236}">
                  <a16:creationId xmlns:a16="http://schemas.microsoft.com/office/drawing/2014/main" id="{2F4DEB4F-F824-48D7-AF9B-B5D905DCD1B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5" name="Freeform 27">
              <a:extLst>
                <a:ext uri="{FF2B5EF4-FFF2-40B4-BE49-F238E27FC236}">
                  <a16:creationId xmlns:a16="http://schemas.microsoft.com/office/drawing/2014/main" id="{F76CFA02-6090-4464-B573-BCA350C90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6" name="Freeform 28">
              <a:extLst>
                <a:ext uri="{FF2B5EF4-FFF2-40B4-BE49-F238E27FC236}">
                  <a16:creationId xmlns:a16="http://schemas.microsoft.com/office/drawing/2014/main" id="{51BE8BEC-76C7-41FE-AB76-35194C2442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7" name="Freeform 29">
              <a:extLst>
                <a:ext uri="{FF2B5EF4-FFF2-40B4-BE49-F238E27FC236}">
                  <a16:creationId xmlns:a16="http://schemas.microsoft.com/office/drawing/2014/main" id="{710F61D4-3B34-45A9-B9B7-CE0373AB49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8" name="Freeform 30">
              <a:extLst>
                <a:ext uri="{FF2B5EF4-FFF2-40B4-BE49-F238E27FC236}">
                  <a16:creationId xmlns:a16="http://schemas.microsoft.com/office/drawing/2014/main" id="{451F080F-4CFB-4626-87CA-BB4CACA1C6F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9" name="Freeform 31">
              <a:extLst>
                <a:ext uri="{FF2B5EF4-FFF2-40B4-BE49-F238E27FC236}">
                  <a16:creationId xmlns:a16="http://schemas.microsoft.com/office/drawing/2014/main" id="{667BBD71-2295-4A66-B76C-F82175C2B0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0" name="Freeform 32">
              <a:extLst>
                <a:ext uri="{FF2B5EF4-FFF2-40B4-BE49-F238E27FC236}">
                  <a16:creationId xmlns:a16="http://schemas.microsoft.com/office/drawing/2014/main" id="{B6644DE8-5BD1-4D5F-B245-0D3A21BCE1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1" name="Rectangle 190">
              <a:extLst>
                <a:ext uri="{FF2B5EF4-FFF2-40B4-BE49-F238E27FC236}">
                  <a16:creationId xmlns:a16="http://schemas.microsoft.com/office/drawing/2014/main" id="{A4DE8FD0-E681-4D9C-85C2-BEA4C2B3A06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92" name="Freeform 34">
              <a:extLst>
                <a:ext uri="{FF2B5EF4-FFF2-40B4-BE49-F238E27FC236}">
                  <a16:creationId xmlns:a16="http://schemas.microsoft.com/office/drawing/2014/main" id="{D46033BD-1026-4388-B926-9D11E1D7C4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3" name="Freeform 35">
              <a:extLst>
                <a:ext uri="{FF2B5EF4-FFF2-40B4-BE49-F238E27FC236}">
                  <a16:creationId xmlns:a16="http://schemas.microsoft.com/office/drawing/2014/main" id="{1FA74D4C-2E28-42C5-A7FA-3C7D6BD8B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4" name="Freeform 36">
              <a:extLst>
                <a:ext uri="{FF2B5EF4-FFF2-40B4-BE49-F238E27FC236}">
                  <a16:creationId xmlns:a16="http://schemas.microsoft.com/office/drawing/2014/main" id="{FADF7B3F-903C-456C-983E-C9868DDAB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5" name="Freeform 37">
              <a:extLst>
                <a:ext uri="{FF2B5EF4-FFF2-40B4-BE49-F238E27FC236}">
                  <a16:creationId xmlns:a16="http://schemas.microsoft.com/office/drawing/2014/main" id="{033F8698-1549-44AD-8DAD-0055D7B807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6" name="Freeform 38">
              <a:extLst>
                <a:ext uri="{FF2B5EF4-FFF2-40B4-BE49-F238E27FC236}">
                  <a16:creationId xmlns:a16="http://schemas.microsoft.com/office/drawing/2014/main" id="{F1BDD4B6-46FD-4048-ADF1-32EADD9E5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7" name="Freeform 39">
              <a:extLst>
                <a:ext uri="{FF2B5EF4-FFF2-40B4-BE49-F238E27FC236}">
                  <a16:creationId xmlns:a16="http://schemas.microsoft.com/office/drawing/2014/main" id="{E7F387A7-B3BF-4B1A-BFCA-2D21AD3DFE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8" name="Freeform 40">
              <a:extLst>
                <a:ext uri="{FF2B5EF4-FFF2-40B4-BE49-F238E27FC236}">
                  <a16:creationId xmlns:a16="http://schemas.microsoft.com/office/drawing/2014/main" id="{7A1B6BC8-EA82-459D-A0E0-4EBE394E71F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9" name="Freeform 41">
              <a:extLst>
                <a:ext uri="{FF2B5EF4-FFF2-40B4-BE49-F238E27FC236}">
                  <a16:creationId xmlns:a16="http://schemas.microsoft.com/office/drawing/2014/main" id="{8B94E190-DDC2-4545-906F-A1699BD73D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0" name="Freeform 42">
              <a:extLst>
                <a:ext uri="{FF2B5EF4-FFF2-40B4-BE49-F238E27FC236}">
                  <a16:creationId xmlns:a16="http://schemas.microsoft.com/office/drawing/2014/main" id="{D9807239-A5BA-4BB3-9194-BCE3B2F21C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1" name="Freeform 43">
              <a:extLst>
                <a:ext uri="{FF2B5EF4-FFF2-40B4-BE49-F238E27FC236}">
                  <a16:creationId xmlns:a16="http://schemas.microsoft.com/office/drawing/2014/main" id="{04D300FD-DC53-4375-8981-09EA63BCF1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2" name="Freeform 44">
              <a:extLst>
                <a:ext uri="{FF2B5EF4-FFF2-40B4-BE49-F238E27FC236}">
                  <a16:creationId xmlns:a16="http://schemas.microsoft.com/office/drawing/2014/main" id="{1DF83FFD-4C16-41FD-928F-6E88AFC451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3" name="Rectangle 202">
              <a:extLst>
                <a:ext uri="{FF2B5EF4-FFF2-40B4-BE49-F238E27FC236}">
                  <a16:creationId xmlns:a16="http://schemas.microsoft.com/office/drawing/2014/main" id="{A5B4BC2F-B667-462B-99D8-0C433124ABD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204" name="Freeform 46">
              <a:extLst>
                <a:ext uri="{FF2B5EF4-FFF2-40B4-BE49-F238E27FC236}">
                  <a16:creationId xmlns:a16="http://schemas.microsoft.com/office/drawing/2014/main" id="{0CBD9EFB-AC61-4674-B75A-56449003CC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5" name="Freeform 47">
              <a:extLst>
                <a:ext uri="{FF2B5EF4-FFF2-40B4-BE49-F238E27FC236}">
                  <a16:creationId xmlns:a16="http://schemas.microsoft.com/office/drawing/2014/main" id="{1AD4BBB0-F6A7-451F-BE09-DF619F38EB7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6" name="Freeform 48">
              <a:extLst>
                <a:ext uri="{FF2B5EF4-FFF2-40B4-BE49-F238E27FC236}">
                  <a16:creationId xmlns:a16="http://schemas.microsoft.com/office/drawing/2014/main" id="{A258B285-AE5E-473A-AA72-3C95E1D83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7" name="Freeform 49">
              <a:extLst>
                <a:ext uri="{FF2B5EF4-FFF2-40B4-BE49-F238E27FC236}">
                  <a16:creationId xmlns:a16="http://schemas.microsoft.com/office/drawing/2014/main" id="{7BEEDDE5-CB8A-4DF9-858F-4D9462D955A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8" name="Freeform 50">
              <a:extLst>
                <a:ext uri="{FF2B5EF4-FFF2-40B4-BE49-F238E27FC236}">
                  <a16:creationId xmlns:a16="http://schemas.microsoft.com/office/drawing/2014/main" id="{DA1C731B-9B66-4D65-BF47-04B118107B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9" name="Freeform 51">
              <a:extLst>
                <a:ext uri="{FF2B5EF4-FFF2-40B4-BE49-F238E27FC236}">
                  <a16:creationId xmlns:a16="http://schemas.microsoft.com/office/drawing/2014/main" id="{58DBFEC6-C6DC-4B7A-934F-5A79EC3280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0" name="Freeform 52">
              <a:extLst>
                <a:ext uri="{FF2B5EF4-FFF2-40B4-BE49-F238E27FC236}">
                  <a16:creationId xmlns:a16="http://schemas.microsoft.com/office/drawing/2014/main" id="{9948D8CB-2DBE-4E48-98EA-DF9E2666A2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1" name="Freeform 53">
              <a:extLst>
                <a:ext uri="{FF2B5EF4-FFF2-40B4-BE49-F238E27FC236}">
                  <a16:creationId xmlns:a16="http://schemas.microsoft.com/office/drawing/2014/main" id="{56AB69F6-9F0B-4AB6-BCA8-AA2FD69E99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2" name="Freeform 54">
              <a:extLst>
                <a:ext uri="{FF2B5EF4-FFF2-40B4-BE49-F238E27FC236}">
                  <a16:creationId xmlns:a16="http://schemas.microsoft.com/office/drawing/2014/main" id="{0E7FB426-288D-4B0B-B73B-10CCC0EF41E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3" name="Freeform 55">
              <a:extLst>
                <a:ext uri="{FF2B5EF4-FFF2-40B4-BE49-F238E27FC236}">
                  <a16:creationId xmlns:a16="http://schemas.microsoft.com/office/drawing/2014/main" id="{A5C59C6B-46C9-48C9-9F57-2EE738B53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4" name="Freeform 56">
              <a:extLst>
                <a:ext uri="{FF2B5EF4-FFF2-40B4-BE49-F238E27FC236}">
                  <a16:creationId xmlns:a16="http://schemas.microsoft.com/office/drawing/2014/main" id="{7CE85F33-17DC-4273-B06F-D171094449D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5" name="Freeform 57">
              <a:extLst>
                <a:ext uri="{FF2B5EF4-FFF2-40B4-BE49-F238E27FC236}">
                  <a16:creationId xmlns:a16="http://schemas.microsoft.com/office/drawing/2014/main" id="{5CD001CF-F2C4-4810-A8D9-679F9F89E5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6" name="Freeform 58">
              <a:extLst>
                <a:ext uri="{FF2B5EF4-FFF2-40B4-BE49-F238E27FC236}">
                  <a16:creationId xmlns:a16="http://schemas.microsoft.com/office/drawing/2014/main" id="{69F4BCDD-D153-40D2-8DD1-2509EE0CE4C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sp>
        <p:nvSpPr>
          <p:cNvPr id="2" name="TextBox 1">
            <a:extLst>
              <a:ext uri="{FF2B5EF4-FFF2-40B4-BE49-F238E27FC236}">
                <a16:creationId xmlns:a16="http://schemas.microsoft.com/office/drawing/2014/main" id="{34295565-7A95-FF71-AA00-A2BE20E9F4D9}"/>
              </a:ext>
            </a:extLst>
          </p:cNvPr>
          <p:cNvSpPr txBox="1"/>
          <p:nvPr/>
        </p:nvSpPr>
        <p:spPr>
          <a:xfrm>
            <a:off x="4996322" y="622300"/>
            <a:ext cx="6078453" cy="5818188"/>
          </a:xfrm>
          <a:prstGeom prst="rect">
            <a:avLst/>
          </a:prstGeom>
        </p:spPr>
        <p:txBody>
          <a:bodyPr vert="horz" lIns="91440" tIns="45720" rIns="91440" bIns="45720" rtlCol="0">
            <a:normAutofit/>
          </a:bodyPr>
          <a:lstStyle/>
          <a:p>
            <a:pPr defTabSz="914400">
              <a:lnSpc>
                <a:spcPct val="110000"/>
              </a:lnSpc>
              <a:spcAft>
                <a:spcPts val="600"/>
              </a:spcAft>
              <a:buSzPct val="125000"/>
            </a:pPr>
            <a:r>
              <a:rPr lang="en-US" sz="2800" dirty="0"/>
              <a:t>Social </a:t>
            </a:r>
            <a:r>
              <a:rPr lang="en-US" sz="2800" dirty="0" err="1"/>
              <a:t>programme</a:t>
            </a:r>
            <a:endParaRPr lang="en-US" sz="2800" dirty="0"/>
          </a:p>
          <a:p>
            <a:pPr defTabSz="914400">
              <a:lnSpc>
                <a:spcPct val="110000"/>
              </a:lnSpc>
              <a:spcAft>
                <a:spcPts val="600"/>
              </a:spcAft>
              <a:buSzPct val="125000"/>
            </a:pPr>
            <a:endParaRPr lang="en-US" sz="1100" dirty="0"/>
          </a:p>
          <a:p>
            <a:pPr defTabSz="914400">
              <a:lnSpc>
                <a:spcPct val="110000"/>
              </a:lnSpc>
              <a:spcAft>
                <a:spcPts val="600"/>
              </a:spcAft>
              <a:buSzPct val="125000"/>
            </a:pPr>
            <a:r>
              <a:rPr lang="en-US" dirty="0"/>
              <a:t>Monday – Media Reception for scholars to meet key science journalists.</a:t>
            </a:r>
          </a:p>
          <a:p>
            <a:pPr defTabSz="914400">
              <a:lnSpc>
                <a:spcPct val="110000"/>
              </a:lnSpc>
              <a:spcAft>
                <a:spcPts val="600"/>
              </a:spcAft>
              <a:buSzPct val="125000"/>
            </a:pPr>
            <a:endParaRPr lang="en-US" dirty="0"/>
          </a:p>
          <a:p>
            <a:pPr defTabSz="914400">
              <a:lnSpc>
                <a:spcPct val="110000"/>
              </a:lnSpc>
              <a:spcAft>
                <a:spcPts val="600"/>
              </a:spcAft>
              <a:buSzPct val="125000"/>
            </a:pPr>
            <a:r>
              <a:rPr lang="en-US" dirty="0"/>
              <a:t>Tuesday – Welcome Reception </a:t>
            </a:r>
          </a:p>
          <a:p>
            <a:pPr defTabSz="914400">
              <a:lnSpc>
                <a:spcPct val="110000"/>
              </a:lnSpc>
              <a:spcAft>
                <a:spcPts val="600"/>
              </a:spcAft>
              <a:buSzPct val="125000"/>
            </a:pPr>
            <a:endParaRPr lang="en-US" dirty="0"/>
          </a:p>
          <a:p>
            <a:pPr defTabSz="914400">
              <a:lnSpc>
                <a:spcPct val="110000"/>
              </a:lnSpc>
              <a:spcAft>
                <a:spcPts val="600"/>
              </a:spcAft>
              <a:buSzPct val="125000"/>
            </a:pPr>
            <a:r>
              <a:rPr lang="en-US" dirty="0"/>
              <a:t>Wednesday – Gala reception </a:t>
            </a:r>
          </a:p>
          <a:p>
            <a:pPr defTabSz="914400">
              <a:lnSpc>
                <a:spcPct val="110000"/>
              </a:lnSpc>
              <a:spcAft>
                <a:spcPts val="600"/>
              </a:spcAft>
              <a:buSzPct val="125000"/>
            </a:pPr>
            <a:endParaRPr lang="en-US" dirty="0"/>
          </a:p>
          <a:p>
            <a:pPr defTabSz="914400">
              <a:lnSpc>
                <a:spcPct val="110000"/>
              </a:lnSpc>
              <a:spcAft>
                <a:spcPts val="600"/>
              </a:spcAft>
              <a:buSzPct val="125000"/>
            </a:pPr>
            <a:r>
              <a:rPr lang="en-US" dirty="0"/>
              <a:t>Thursday – Farewell Reception </a:t>
            </a:r>
          </a:p>
          <a:p>
            <a:pPr defTabSz="914400">
              <a:lnSpc>
                <a:spcPct val="110000"/>
              </a:lnSpc>
              <a:spcAft>
                <a:spcPts val="600"/>
              </a:spcAft>
              <a:buSzPct val="125000"/>
            </a:pPr>
            <a:endParaRPr lang="en-US" dirty="0"/>
          </a:p>
          <a:p>
            <a:pPr defTabSz="914400">
              <a:lnSpc>
                <a:spcPct val="110000"/>
              </a:lnSpc>
              <a:spcAft>
                <a:spcPts val="600"/>
              </a:spcAft>
              <a:buSzPct val="125000"/>
            </a:pPr>
            <a:r>
              <a:rPr lang="en-US" dirty="0"/>
              <a:t>Landmark venues for the receptions could include, The Science Museum, The Natural History Museum, The Francis Crick Institute, The Royal Society, providing delegates the opportunity to visit these key scientific and historic London institutions.</a:t>
            </a:r>
          </a:p>
        </p:txBody>
      </p:sp>
    </p:spTree>
    <p:extLst>
      <p:ext uri="{BB962C8B-B14F-4D97-AF65-F5344CB8AC3E}">
        <p14:creationId xmlns:p14="http://schemas.microsoft.com/office/powerpoint/2010/main" val="1896701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59FACE42-44B0-4185-8ED4-9043A78C86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nvGrpSpPr>
          <p:cNvPr id="11" name="Group 10">
            <a:extLst>
              <a:ext uri="{FF2B5EF4-FFF2-40B4-BE49-F238E27FC236}">
                <a16:creationId xmlns:a16="http://schemas.microsoft.com/office/drawing/2014/main" id="{A838DBA2-246D-4087-AE0A-6EA2B4B65A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2" name="Group 11">
              <a:extLst>
                <a:ext uri="{FF2B5EF4-FFF2-40B4-BE49-F238E27FC236}">
                  <a16:creationId xmlns:a16="http://schemas.microsoft.com/office/drawing/2014/main" id="{B4406F95-9579-494D-BE1E-A012A7F4CB3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4" name="Rectangle 5">
                <a:extLst>
                  <a:ext uri="{FF2B5EF4-FFF2-40B4-BE49-F238E27FC236}">
                    <a16:creationId xmlns:a16="http://schemas.microsoft.com/office/drawing/2014/main" id="{4C8D671A-5C73-44CA-B6D0-7F3BC195BA6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25" name="Freeform 6">
                <a:extLst>
                  <a:ext uri="{FF2B5EF4-FFF2-40B4-BE49-F238E27FC236}">
                    <a16:creationId xmlns:a16="http://schemas.microsoft.com/office/drawing/2014/main" id="{F0DB3AC8-B5AD-4004-B0B9-74B58BECA0C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6" name="Freeform 7">
                <a:extLst>
                  <a:ext uri="{FF2B5EF4-FFF2-40B4-BE49-F238E27FC236}">
                    <a16:creationId xmlns:a16="http://schemas.microsoft.com/office/drawing/2014/main" id="{F3B2C8F3-E236-45B2-B2E1-8460F8FD6D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7" name="Freeform 8">
                <a:extLst>
                  <a:ext uri="{FF2B5EF4-FFF2-40B4-BE49-F238E27FC236}">
                    <a16:creationId xmlns:a16="http://schemas.microsoft.com/office/drawing/2014/main" id="{761EE3AC-0BC2-4A29-AD58-5CB0EEFF96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8" name="Freeform 9">
                <a:extLst>
                  <a:ext uri="{FF2B5EF4-FFF2-40B4-BE49-F238E27FC236}">
                    <a16:creationId xmlns:a16="http://schemas.microsoft.com/office/drawing/2014/main" id="{38DC43BE-83DD-43F3-A21F-9B58B1074F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 name="Freeform 10">
                <a:extLst>
                  <a:ext uri="{FF2B5EF4-FFF2-40B4-BE49-F238E27FC236}">
                    <a16:creationId xmlns:a16="http://schemas.microsoft.com/office/drawing/2014/main" id="{112583CE-53E8-48F6-9F71-25A32BFD6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 name="Freeform 11">
                <a:extLst>
                  <a:ext uri="{FF2B5EF4-FFF2-40B4-BE49-F238E27FC236}">
                    <a16:creationId xmlns:a16="http://schemas.microsoft.com/office/drawing/2014/main" id="{229A7966-2C4F-4334-8FB7-08521F984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 name="Freeform 12">
                <a:extLst>
                  <a:ext uri="{FF2B5EF4-FFF2-40B4-BE49-F238E27FC236}">
                    <a16:creationId xmlns:a16="http://schemas.microsoft.com/office/drawing/2014/main" id="{656FCF6A-DF5B-42AA-83C4-22CD7B9947D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 name="Freeform 13">
                <a:extLst>
                  <a:ext uri="{FF2B5EF4-FFF2-40B4-BE49-F238E27FC236}">
                    <a16:creationId xmlns:a16="http://schemas.microsoft.com/office/drawing/2014/main" id="{E908B3EE-F31D-4E8D-BF3C-71F5B35F02F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 name="Freeform 14">
                <a:extLst>
                  <a:ext uri="{FF2B5EF4-FFF2-40B4-BE49-F238E27FC236}">
                    <a16:creationId xmlns:a16="http://schemas.microsoft.com/office/drawing/2014/main" id="{DA9F96D7-B42C-4F80-8F26-72388FE0C2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4" name="Freeform 15">
                <a:extLst>
                  <a:ext uri="{FF2B5EF4-FFF2-40B4-BE49-F238E27FC236}">
                    <a16:creationId xmlns:a16="http://schemas.microsoft.com/office/drawing/2014/main" id="{5C9D5861-5A45-408A-A25E-61ED661AD75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5" name="Line 16">
                <a:extLst>
                  <a:ext uri="{FF2B5EF4-FFF2-40B4-BE49-F238E27FC236}">
                    <a16:creationId xmlns:a16="http://schemas.microsoft.com/office/drawing/2014/main" id="{DEEF5DD7-13B2-4CBB-A1AE-193A618B0F0A}"/>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6" name="Freeform 17">
                <a:extLst>
                  <a:ext uri="{FF2B5EF4-FFF2-40B4-BE49-F238E27FC236}">
                    <a16:creationId xmlns:a16="http://schemas.microsoft.com/office/drawing/2014/main" id="{3D896DDA-5AD2-4360-9E65-A792131051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7" name="Freeform 18">
                <a:extLst>
                  <a:ext uri="{FF2B5EF4-FFF2-40B4-BE49-F238E27FC236}">
                    <a16:creationId xmlns:a16="http://schemas.microsoft.com/office/drawing/2014/main" id="{C088F3B1-D893-4078-8EAE-6A3776F67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8" name="Freeform 19">
                <a:extLst>
                  <a:ext uri="{FF2B5EF4-FFF2-40B4-BE49-F238E27FC236}">
                    <a16:creationId xmlns:a16="http://schemas.microsoft.com/office/drawing/2014/main" id="{23CCB367-42E1-4DEF-BABD-7457EB9F28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9" name="Freeform 20">
                <a:extLst>
                  <a:ext uri="{FF2B5EF4-FFF2-40B4-BE49-F238E27FC236}">
                    <a16:creationId xmlns:a16="http://schemas.microsoft.com/office/drawing/2014/main" id="{BAFD46CE-CD21-4C8E-8ACE-B1A0B74A904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0" name="Rectangle 21">
                <a:extLst>
                  <a:ext uri="{FF2B5EF4-FFF2-40B4-BE49-F238E27FC236}">
                    <a16:creationId xmlns:a16="http://schemas.microsoft.com/office/drawing/2014/main" id="{23980A26-1FFF-4434-A77C-C5A1C96A54B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41" name="Freeform 22">
                <a:extLst>
                  <a:ext uri="{FF2B5EF4-FFF2-40B4-BE49-F238E27FC236}">
                    <a16:creationId xmlns:a16="http://schemas.microsoft.com/office/drawing/2014/main" id="{AE64C1E5-E917-4222-8080-3EF831FB46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2" name="Freeform 23">
                <a:extLst>
                  <a:ext uri="{FF2B5EF4-FFF2-40B4-BE49-F238E27FC236}">
                    <a16:creationId xmlns:a16="http://schemas.microsoft.com/office/drawing/2014/main" id="{D4D42DE6-99E5-4D28-834E-6601A7DD93A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3" name="Freeform 24">
                <a:extLst>
                  <a:ext uri="{FF2B5EF4-FFF2-40B4-BE49-F238E27FC236}">
                    <a16:creationId xmlns:a16="http://schemas.microsoft.com/office/drawing/2014/main" id="{194304B3-4C44-49E0-A677-19E2DA8CC9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4" name="Freeform 25">
                <a:extLst>
                  <a:ext uri="{FF2B5EF4-FFF2-40B4-BE49-F238E27FC236}">
                    <a16:creationId xmlns:a16="http://schemas.microsoft.com/office/drawing/2014/main" id="{C726387F-F77D-4FB6-A177-1DC6115E849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5" name="Freeform 26">
                <a:extLst>
                  <a:ext uri="{FF2B5EF4-FFF2-40B4-BE49-F238E27FC236}">
                    <a16:creationId xmlns:a16="http://schemas.microsoft.com/office/drawing/2014/main" id="{2F09766D-0653-4646-BA37-8FC23294BA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6" name="Freeform 27">
                <a:extLst>
                  <a:ext uri="{FF2B5EF4-FFF2-40B4-BE49-F238E27FC236}">
                    <a16:creationId xmlns:a16="http://schemas.microsoft.com/office/drawing/2014/main" id="{F50D9867-C9E0-462B-894F-B2F97E26AC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7" name="Freeform 28">
                <a:extLst>
                  <a:ext uri="{FF2B5EF4-FFF2-40B4-BE49-F238E27FC236}">
                    <a16:creationId xmlns:a16="http://schemas.microsoft.com/office/drawing/2014/main" id="{44179987-9B3B-4BC1-9BDA-EC9F30A3794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8" name="Freeform 29">
                <a:extLst>
                  <a:ext uri="{FF2B5EF4-FFF2-40B4-BE49-F238E27FC236}">
                    <a16:creationId xmlns:a16="http://schemas.microsoft.com/office/drawing/2014/main" id="{EF0E5480-8C2D-4FFE-9357-938DF0642B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9" name="Freeform 30">
                <a:extLst>
                  <a:ext uri="{FF2B5EF4-FFF2-40B4-BE49-F238E27FC236}">
                    <a16:creationId xmlns:a16="http://schemas.microsoft.com/office/drawing/2014/main" id="{FDAC2F76-95E6-4EE4-8A26-47CDAE5C6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0" name="Freeform 31">
                <a:extLst>
                  <a:ext uri="{FF2B5EF4-FFF2-40B4-BE49-F238E27FC236}">
                    <a16:creationId xmlns:a16="http://schemas.microsoft.com/office/drawing/2014/main" id="{249EB4AA-5D5B-4A3A-9F2D-6E4EDF2046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grpSp>
          <p:nvGrpSpPr>
            <p:cNvPr id="13" name="Group 12">
              <a:extLst>
                <a:ext uri="{FF2B5EF4-FFF2-40B4-BE49-F238E27FC236}">
                  <a16:creationId xmlns:a16="http://schemas.microsoft.com/office/drawing/2014/main" id="{375D3DC5-0B19-4EA9-A350-6218AC28CDA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4" name="Freeform 32">
                <a:extLst>
                  <a:ext uri="{FF2B5EF4-FFF2-40B4-BE49-F238E27FC236}">
                    <a16:creationId xmlns:a16="http://schemas.microsoft.com/office/drawing/2014/main" id="{86B5A458-9418-4EDA-9B6F-E4754ABA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 name="Freeform 33">
                <a:extLst>
                  <a:ext uri="{FF2B5EF4-FFF2-40B4-BE49-F238E27FC236}">
                    <a16:creationId xmlns:a16="http://schemas.microsoft.com/office/drawing/2014/main" id="{6307D20D-BE6F-4BFD-8A35-230A01AD726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 name="Freeform 34">
                <a:extLst>
                  <a:ext uri="{FF2B5EF4-FFF2-40B4-BE49-F238E27FC236}">
                    <a16:creationId xmlns:a16="http://schemas.microsoft.com/office/drawing/2014/main" id="{37A04039-8217-4B7F-8F43-4039DF087D8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 name="Freeform 35">
                <a:extLst>
                  <a:ext uri="{FF2B5EF4-FFF2-40B4-BE49-F238E27FC236}">
                    <a16:creationId xmlns:a16="http://schemas.microsoft.com/office/drawing/2014/main" id="{CA6CE641-5DEB-4A06-B9C3-B726A334C2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 name="Freeform 36">
                <a:extLst>
                  <a:ext uri="{FF2B5EF4-FFF2-40B4-BE49-F238E27FC236}">
                    <a16:creationId xmlns:a16="http://schemas.microsoft.com/office/drawing/2014/main" id="{D08C7C1C-DF39-4479-94BD-47E71DE422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 name="Freeform 37">
                <a:extLst>
                  <a:ext uri="{FF2B5EF4-FFF2-40B4-BE49-F238E27FC236}">
                    <a16:creationId xmlns:a16="http://schemas.microsoft.com/office/drawing/2014/main" id="{27C5EAA7-E449-48C0-9B14-E677E6ECF8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 name="Freeform 38">
                <a:extLst>
                  <a:ext uri="{FF2B5EF4-FFF2-40B4-BE49-F238E27FC236}">
                    <a16:creationId xmlns:a16="http://schemas.microsoft.com/office/drawing/2014/main" id="{AA6A8A39-39D4-41FE-9974-CB46106A73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 name="Freeform 39">
                <a:extLst>
                  <a:ext uri="{FF2B5EF4-FFF2-40B4-BE49-F238E27FC236}">
                    <a16:creationId xmlns:a16="http://schemas.microsoft.com/office/drawing/2014/main" id="{433C6D82-AE91-4A0C-97C6-34399C908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 name="Freeform 40">
                <a:extLst>
                  <a:ext uri="{FF2B5EF4-FFF2-40B4-BE49-F238E27FC236}">
                    <a16:creationId xmlns:a16="http://schemas.microsoft.com/office/drawing/2014/main" id="{D4C06E36-D233-423A-BC95-5B4D5BE35C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3" name="Rectangle 41">
                <a:extLst>
                  <a:ext uri="{FF2B5EF4-FFF2-40B4-BE49-F238E27FC236}">
                    <a16:creationId xmlns:a16="http://schemas.microsoft.com/office/drawing/2014/main" id="{E1B0EEC1-CF7A-4761-B477-941DB41A83D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grpSp>
      </p:grpSp>
      <p:grpSp>
        <p:nvGrpSpPr>
          <p:cNvPr id="52" name="Group 51">
            <a:extLst>
              <a:ext uri="{FF2B5EF4-FFF2-40B4-BE49-F238E27FC236}">
                <a16:creationId xmlns:a16="http://schemas.microsoft.com/office/drawing/2014/main" id="{9AE4726C-1831-4FE3-9A11-227F0DC2F0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53" name="Rectangle 52">
              <a:extLst>
                <a:ext uri="{FF2B5EF4-FFF2-40B4-BE49-F238E27FC236}">
                  <a16:creationId xmlns:a16="http://schemas.microsoft.com/office/drawing/2014/main" id="{B651D7F7-8C54-448E-A268-1CBFAD87D4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2">
              <a:extLst>
                <a:ext uri="{FF2B5EF4-FFF2-40B4-BE49-F238E27FC236}">
                  <a16:creationId xmlns:a16="http://schemas.microsoft.com/office/drawing/2014/main" id="{E3B56E94-40E1-489A-98B2-A3238D66A064}"/>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pic>
        <p:nvPicPr>
          <p:cNvPr id="4" name="Picture 3" descr="Sphere of mesh and nodes">
            <a:extLst>
              <a:ext uri="{FF2B5EF4-FFF2-40B4-BE49-F238E27FC236}">
                <a16:creationId xmlns:a16="http://schemas.microsoft.com/office/drawing/2014/main" id="{6BAFD9E0-3A35-7BE8-D025-7355C8FDE057}"/>
              </a:ext>
            </a:extLst>
          </p:cNvPr>
          <p:cNvPicPr>
            <a:picLocks noChangeAspect="1"/>
          </p:cNvPicPr>
          <p:nvPr/>
        </p:nvPicPr>
        <p:blipFill rotWithShape="1">
          <a:blip r:embed="rId4">
            <a:extLst>
              <a:ext uri="{28A0092B-C50C-407E-A947-70E740481C1C}">
                <a14:useLocalDpi xmlns:a14="http://schemas.microsoft.com/office/drawing/2010/main" val="0"/>
              </a:ext>
            </a:extLst>
          </a:blip>
          <a:srcRect l="40358" r="8946"/>
          <a:stretch/>
        </p:blipFill>
        <p:spPr>
          <a:xfrm>
            <a:off x="-5597" y="10"/>
            <a:ext cx="4635583" cy="6857990"/>
          </a:xfrm>
          <a:prstGeom prst="rect">
            <a:avLst/>
          </a:prstGeom>
        </p:spPr>
      </p:pic>
      <p:grpSp>
        <p:nvGrpSpPr>
          <p:cNvPr id="56" name="Group 55">
            <a:extLst>
              <a:ext uri="{FF2B5EF4-FFF2-40B4-BE49-F238E27FC236}">
                <a16:creationId xmlns:a16="http://schemas.microsoft.com/office/drawing/2014/main" id="{E916825F-759B-4F1A-BA80-AF7137691E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57" name="Rectangle 56">
              <a:extLst>
                <a:ext uri="{FF2B5EF4-FFF2-40B4-BE49-F238E27FC236}">
                  <a16:creationId xmlns:a16="http://schemas.microsoft.com/office/drawing/2014/main" id="{0AF64541-DE3B-4DBB-84E1-907956469E5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58" name="Freeform 6">
              <a:extLst>
                <a:ext uri="{FF2B5EF4-FFF2-40B4-BE49-F238E27FC236}">
                  <a16:creationId xmlns:a16="http://schemas.microsoft.com/office/drawing/2014/main" id="{9175DCC0-514A-4CA1-AD9A-1BB0FFF1B4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9" name="Freeform 7">
              <a:extLst>
                <a:ext uri="{FF2B5EF4-FFF2-40B4-BE49-F238E27FC236}">
                  <a16:creationId xmlns:a16="http://schemas.microsoft.com/office/drawing/2014/main" id="{10371924-94D9-48AF-9D5B-6471775BE81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0" name="Rectangle 59">
              <a:extLst>
                <a:ext uri="{FF2B5EF4-FFF2-40B4-BE49-F238E27FC236}">
                  <a16:creationId xmlns:a16="http://schemas.microsoft.com/office/drawing/2014/main" id="{7C964FF9-A41A-438C-A22B-62690C98F1A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61" name="Freeform 9">
              <a:extLst>
                <a:ext uri="{FF2B5EF4-FFF2-40B4-BE49-F238E27FC236}">
                  <a16:creationId xmlns:a16="http://schemas.microsoft.com/office/drawing/2014/main" id="{61716CD6-1875-4567-B3E2-364CD0960D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2" name="Freeform 10">
              <a:extLst>
                <a:ext uri="{FF2B5EF4-FFF2-40B4-BE49-F238E27FC236}">
                  <a16:creationId xmlns:a16="http://schemas.microsoft.com/office/drawing/2014/main" id="{31A293D3-7189-453D-AB91-1291AAFF3D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3" name="Freeform 11">
              <a:extLst>
                <a:ext uri="{FF2B5EF4-FFF2-40B4-BE49-F238E27FC236}">
                  <a16:creationId xmlns:a16="http://schemas.microsoft.com/office/drawing/2014/main" id="{87CB4EFE-58B3-4326-9CFB-A2AFADDFA5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4" name="Freeform 12">
              <a:extLst>
                <a:ext uri="{FF2B5EF4-FFF2-40B4-BE49-F238E27FC236}">
                  <a16:creationId xmlns:a16="http://schemas.microsoft.com/office/drawing/2014/main" id="{249CF4D3-B5A3-4287-BC9D-E9BB8FA6EBB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5" name="Freeform 13">
              <a:extLst>
                <a:ext uri="{FF2B5EF4-FFF2-40B4-BE49-F238E27FC236}">
                  <a16:creationId xmlns:a16="http://schemas.microsoft.com/office/drawing/2014/main" id="{4D2515F2-4D11-41AF-A6B1-7D084BEA9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6" name="Freeform 14">
              <a:extLst>
                <a:ext uri="{FF2B5EF4-FFF2-40B4-BE49-F238E27FC236}">
                  <a16:creationId xmlns:a16="http://schemas.microsoft.com/office/drawing/2014/main" id="{331BCBF4-0DC2-426E-84B3-AE38E403C9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7" name="Freeform 15">
              <a:extLst>
                <a:ext uri="{FF2B5EF4-FFF2-40B4-BE49-F238E27FC236}">
                  <a16:creationId xmlns:a16="http://schemas.microsoft.com/office/drawing/2014/main" id="{EC8AF156-0BE9-437D-A83B-87364146D0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8" name="Freeform 16">
              <a:extLst>
                <a:ext uri="{FF2B5EF4-FFF2-40B4-BE49-F238E27FC236}">
                  <a16:creationId xmlns:a16="http://schemas.microsoft.com/office/drawing/2014/main" id="{AC8CB256-3F62-4406-88F5-CE2421FF25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9" name="Freeform 17">
              <a:extLst>
                <a:ext uri="{FF2B5EF4-FFF2-40B4-BE49-F238E27FC236}">
                  <a16:creationId xmlns:a16="http://schemas.microsoft.com/office/drawing/2014/main" id="{F3E812EB-415E-4B60-B0FB-65386882CE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0" name="Freeform 18">
              <a:extLst>
                <a:ext uri="{FF2B5EF4-FFF2-40B4-BE49-F238E27FC236}">
                  <a16:creationId xmlns:a16="http://schemas.microsoft.com/office/drawing/2014/main" id="{EB4C95D7-8E6D-45EC-8CA1-9123D718E3B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1" name="Freeform 19">
              <a:extLst>
                <a:ext uri="{FF2B5EF4-FFF2-40B4-BE49-F238E27FC236}">
                  <a16:creationId xmlns:a16="http://schemas.microsoft.com/office/drawing/2014/main" id="{83F62FD2-2F62-4495-997C-8BD7F95AB8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2" name="Freeform 20">
              <a:extLst>
                <a:ext uri="{FF2B5EF4-FFF2-40B4-BE49-F238E27FC236}">
                  <a16:creationId xmlns:a16="http://schemas.microsoft.com/office/drawing/2014/main" id="{B7DFE0F9-22A3-4846-8D4E-0D193BD3288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3" name="Freeform 21">
              <a:extLst>
                <a:ext uri="{FF2B5EF4-FFF2-40B4-BE49-F238E27FC236}">
                  <a16:creationId xmlns:a16="http://schemas.microsoft.com/office/drawing/2014/main" id="{244DAF25-7415-491A-9FF6-E04BC2DC2E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4" name="Freeform 22">
              <a:extLst>
                <a:ext uri="{FF2B5EF4-FFF2-40B4-BE49-F238E27FC236}">
                  <a16:creationId xmlns:a16="http://schemas.microsoft.com/office/drawing/2014/main" id="{7ACA3646-863C-4D00-A58A-62C7FE71CE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5" name="Freeform 23">
              <a:extLst>
                <a:ext uri="{FF2B5EF4-FFF2-40B4-BE49-F238E27FC236}">
                  <a16:creationId xmlns:a16="http://schemas.microsoft.com/office/drawing/2014/main" id="{0EA18B38-BD42-45ED-8458-FB205DBC76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6" name="Freeform 24">
              <a:extLst>
                <a:ext uri="{FF2B5EF4-FFF2-40B4-BE49-F238E27FC236}">
                  <a16:creationId xmlns:a16="http://schemas.microsoft.com/office/drawing/2014/main" id="{45302917-5DBE-4CF2-B52F-478F93FDDE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7" name="Freeform 25">
              <a:extLst>
                <a:ext uri="{FF2B5EF4-FFF2-40B4-BE49-F238E27FC236}">
                  <a16:creationId xmlns:a16="http://schemas.microsoft.com/office/drawing/2014/main" id="{8E61E6FD-D40E-479C-ABE9-2B69AE20D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8" name="Freeform 26">
              <a:extLst>
                <a:ext uri="{FF2B5EF4-FFF2-40B4-BE49-F238E27FC236}">
                  <a16:creationId xmlns:a16="http://schemas.microsoft.com/office/drawing/2014/main" id="{2F4DEB4F-F824-48D7-AF9B-B5D905DCD1B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9" name="Freeform 27">
              <a:extLst>
                <a:ext uri="{FF2B5EF4-FFF2-40B4-BE49-F238E27FC236}">
                  <a16:creationId xmlns:a16="http://schemas.microsoft.com/office/drawing/2014/main" id="{F76CFA02-6090-4464-B573-BCA350C90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0" name="Freeform 28">
              <a:extLst>
                <a:ext uri="{FF2B5EF4-FFF2-40B4-BE49-F238E27FC236}">
                  <a16:creationId xmlns:a16="http://schemas.microsoft.com/office/drawing/2014/main" id="{51BE8BEC-76C7-41FE-AB76-35194C2442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1" name="Freeform 29">
              <a:extLst>
                <a:ext uri="{FF2B5EF4-FFF2-40B4-BE49-F238E27FC236}">
                  <a16:creationId xmlns:a16="http://schemas.microsoft.com/office/drawing/2014/main" id="{710F61D4-3B34-45A9-B9B7-CE0373AB49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2" name="Freeform 30">
              <a:extLst>
                <a:ext uri="{FF2B5EF4-FFF2-40B4-BE49-F238E27FC236}">
                  <a16:creationId xmlns:a16="http://schemas.microsoft.com/office/drawing/2014/main" id="{451F080F-4CFB-4626-87CA-BB4CACA1C6F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3" name="Freeform 31">
              <a:extLst>
                <a:ext uri="{FF2B5EF4-FFF2-40B4-BE49-F238E27FC236}">
                  <a16:creationId xmlns:a16="http://schemas.microsoft.com/office/drawing/2014/main" id="{667BBD71-2295-4A66-B76C-F82175C2B0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4" name="Freeform 32">
              <a:extLst>
                <a:ext uri="{FF2B5EF4-FFF2-40B4-BE49-F238E27FC236}">
                  <a16:creationId xmlns:a16="http://schemas.microsoft.com/office/drawing/2014/main" id="{B6644DE8-5BD1-4D5F-B245-0D3A21BCE1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5" name="Rectangle 84">
              <a:extLst>
                <a:ext uri="{FF2B5EF4-FFF2-40B4-BE49-F238E27FC236}">
                  <a16:creationId xmlns:a16="http://schemas.microsoft.com/office/drawing/2014/main" id="{A4DE8FD0-E681-4D9C-85C2-BEA4C2B3A06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86" name="Freeform 34">
              <a:extLst>
                <a:ext uri="{FF2B5EF4-FFF2-40B4-BE49-F238E27FC236}">
                  <a16:creationId xmlns:a16="http://schemas.microsoft.com/office/drawing/2014/main" id="{D46033BD-1026-4388-B926-9D11E1D7C4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7" name="Freeform 35">
              <a:extLst>
                <a:ext uri="{FF2B5EF4-FFF2-40B4-BE49-F238E27FC236}">
                  <a16:creationId xmlns:a16="http://schemas.microsoft.com/office/drawing/2014/main" id="{1FA74D4C-2E28-42C5-A7FA-3C7D6BD8B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8" name="Freeform 36">
              <a:extLst>
                <a:ext uri="{FF2B5EF4-FFF2-40B4-BE49-F238E27FC236}">
                  <a16:creationId xmlns:a16="http://schemas.microsoft.com/office/drawing/2014/main" id="{FADF7B3F-903C-456C-983E-C9868DDAB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9" name="Freeform 37">
              <a:extLst>
                <a:ext uri="{FF2B5EF4-FFF2-40B4-BE49-F238E27FC236}">
                  <a16:creationId xmlns:a16="http://schemas.microsoft.com/office/drawing/2014/main" id="{033F8698-1549-44AD-8DAD-0055D7B807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0" name="Freeform 38">
              <a:extLst>
                <a:ext uri="{FF2B5EF4-FFF2-40B4-BE49-F238E27FC236}">
                  <a16:creationId xmlns:a16="http://schemas.microsoft.com/office/drawing/2014/main" id="{F1BDD4B6-46FD-4048-ADF1-32EADD9E5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1" name="Freeform 39">
              <a:extLst>
                <a:ext uri="{FF2B5EF4-FFF2-40B4-BE49-F238E27FC236}">
                  <a16:creationId xmlns:a16="http://schemas.microsoft.com/office/drawing/2014/main" id="{E7F387A7-B3BF-4B1A-BFCA-2D21AD3DFE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2" name="Freeform 40">
              <a:extLst>
                <a:ext uri="{FF2B5EF4-FFF2-40B4-BE49-F238E27FC236}">
                  <a16:creationId xmlns:a16="http://schemas.microsoft.com/office/drawing/2014/main" id="{7A1B6BC8-EA82-459D-A0E0-4EBE394E71F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3" name="Freeform 41">
              <a:extLst>
                <a:ext uri="{FF2B5EF4-FFF2-40B4-BE49-F238E27FC236}">
                  <a16:creationId xmlns:a16="http://schemas.microsoft.com/office/drawing/2014/main" id="{8B94E190-DDC2-4545-906F-A1699BD73D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4" name="Freeform 42">
              <a:extLst>
                <a:ext uri="{FF2B5EF4-FFF2-40B4-BE49-F238E27FC236}">
                  <a16:creationId xmlns:a16="http://schemas.microsoft.com/office/drawing/2014/main" id="{D9807239-A5BA-4BB3-9194-BCE3B2F21C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5" name="Freeform 43">
              <a:extLst>
                <a:ext uri="{FF2B5EF4-FFF2-40B4-BE49-F238E27FC236}">
                  <a16:creationId xmlns:a16="http://schemas.microsoft.com/office/drawing/2014/main" id="{04D300FD-DC53-4375-8981-09EA63BCF1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6" name="Freeform 44">
              <a:extLst>
                <a:ext uri="{FF2B5EF4-FFF2-40B4-BE49-F238E27FC236}">
                  <a16:creationId xmlns:a16="http://schemas.microsoft.com/office/drawing/2014/main" id="{1DF83FFD-4C16-41FD-928F-6E88AFC451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7" name="Rectangle 96">
              <a:extLst>
                <a:ext uri="{FF2B5EF4-FFF2-40B4-BE49-F238E27FC236}">
                  <a16:creationId xmlns:a16="http://schemas.microsoft.com/office/drawing/2014/main" id="{A5B4BC2F-B667-462B-99D8-0C433124ABD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98" name="Freeform 46">
              <a:extLst>
                <a:ext uri="{FF2B5EF4-FFF2-40B4-BE49-F238E27FC236}">
                  <a16:creationId xmlns:a16="http://schemas.microsoft.com/office/drawing/2014/main" id="{0CBD9EFB-AC61-4674-B75A-56449003CC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9" name="Freeform 47">
              <a:extLst>
                <a:ext uri="{FF2B5EF4-FFF2-40B4-BE49-F238E27FC236}">
                  <a16:creationId xmlns:a16="http://schemas.microsoft.com/office/drawing/2014/main" id="{1AD4BBB0-F6A7-451F-BE09-DF619F38EB7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0" name="Freeform 48">
              <a:extLst>
                <a:ext uri="{FF2B5EF4-FFF2-40B4-BE49-F238E27FC236}">
                  <a16:creationId xmlns:a16="http://schemas.microsoft.com/office/drawing/2014/main" id="{A258B285-AE5E-473A-AA72-3C95E1D83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1" name="Freeform 49">
              <a:extLst>
                <a:ext uri="{FF2B5EF4-FFF2-40B4-BE49-F238E27FC236}">
                  <a16:creationId xmlns:a16="http://schemas.microsoft.com/office/drawing/2014/main" id="{7BEEDDE5-CB8A-4DF9-858F-4D9462D955A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2" name="Freeform 50">
              <a:extLst>
                <a:ext uri="{FF2B5EF4-FFF2-40B4-BE49-F238E27FC236}">
                  <a16:creationId xmlns:a16="http://schemas.microsoft.com/office/drawing/2014/main" id="{DA1C731B-9B66-4D65-BF47-04B118107B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3" name="Freeform 51">
              <a:extLst>
                <a:ext uri="{FF2B5EF4-FFF2-40B4-BE49-F238E27FC236}">
                  <a16:creationId xmlns:a16="http://schemas.microsoft.com/office/drawing/2014/main" id="{58DBFEC6-C6DC-4B7A-934F-5A79EC3280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4" name="Freeform 52">
              <a:extLst>
                <a:ext uri="{FF2B5EF4-FFF2-40B4-BE49-F238E27FC236}">
                  <a16:creationId xmlns:a16="http://schemas.microsoft.com/office/drawing/2014/main" id="{9948D8CB-2DBE-4E48-98EA-DF9E2666A2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5" name="Freeform 53">
              <a:extLst>
                <a:ext uri="{FF2B5EF4-FFF2-40B4-BE49-F238E27FC236}">
                  <a16:creationId xmlns:a16="http://schemas.microsoft.com/office/drawing/2014/main" id="{56AB69F6-9F0B-4AB6-BCA8-AA2FD69E99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6" name="Freeform 54">
              <a:extLst>
                <a:ext uri="{FF2B5EF4-FFF2-40B4-BE49-F238E27FC236}">
                  <a16:creationId xmlns:a16="http://schemas.microsoft.com/office/drawing/2014/main" id="{0E7FB426-288D-4B0B-B73B-10CCC0EF41E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7" name="Freeform 55">
              <a:extLst>
                <a:ext uri="{FF2B5EF4-FFF2-40B4-BE49-F238E27FC236}">
                  <a16:creationId xmlns:a16="http://schemas.microsoft.com/office/drawing/2014/main" id="{A5C59C6B-46C9-48C9-9F57-2EE738B53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8" name="Freeform 56">
              <a:extLst>
                <a:ext uri="{FF2B5EF4-FFF2-40B4-BE49-F238E27FC236}">
                  <a16:creationId xmlns:a16="http://schemas.microsoft.com/office/drawing/2014/main" id="{7CE85F33-17DC-4273-B06F-D171094449D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9" name="Freeform 57">
              <a:extLst>
                <a:ext uri="{FF2B5EF4-FFF2-40B4-BE49-F238E27FC236}">
                  <a16:creationId xmlns:a16="http://schemas.microsoft.com/office/drawing/2014/main" id="{5CD001CF-F2C4-4810-A8D9-679F9F89E5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0" name="Freeform 58">
              <a:extLst>
                <a:ext uri="{FF2B5EF4-FFF2-40B4-BE49-F238E27FC236}">
                  <a16:creationId xmlns:a16="http://schemas.microsoft.com/office/drawing/2014/main" id="{69F4BCDD-D153-40D2-8DD1-2509EE0CE4C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sp>
        <p:nvSpPr>
          <p:cNvPr id="2" name="TextBox 1">
            <a:extLst>
              <a:ext uri="{FF2B5EF4-FFF2-40B4-BE49-F238E27FC236}">
                <a16:creationId xmlns:a16="http://schemas.microsoft.com/office/drawing/2014/main" id="{8FF6C9A4-4AFD-8D44-22E4-6025997AC8C9}"/>
              </a:ext>
            </a:extLst>
          </p:cNvPr>
          <p:cNvSpPr txBox="1"/>
          <p:nvPr/>
        </p:nvSpPr>
        <p:spPr>
          <a:xfrm>
            <a:off x="4958222" y="764815"/>
            <a:ext cx="6078453" cy="3541714"/>
          </a:xfrm>
          <a:prstGeom prst="rect">
            <a:avLst/>
          </a:prstGeom>
        </p:spPr>
        <p:txBody>
          <a:bodyPr vert="horz" lIns="91440" tIns="45720" rIns="91440" bIns="45720" rtlCol="0">
            <a:normAutofit fontScale="92500" lnSpcReduction="10000"/>
          </a:bodyPr>
          <a:lstStyle/>
          <a:p>
            <a:pPr defTabSz="914400">
              <a:lnSpc>
                <a:spcPct val="120000"/>
              </a:lnSpc>
              <a:spcAft>
                <a:spcPts val="600"/>
              </a:spcAft>
              <a:buSzPct val="125000"/>
            </a:pPr>
            <a:r>
              <a:rPr lang="en-US" sz="2800" dirty="0"/>
              <a:t>Legacy</a:t>
            </a:r>
          </a:p>
          <a:p>
            <a:pPr defTabSz="914400">
              <a:lnSpc>
                <a:spcPct val="120000"/>
              </a:lnSpc>
              <a:spcAft>
                <a:spcPts val="600"/>
              </a:spcAft>
              <a:buSzPct val="125000"/>
            </a:pPr>
            <a:endParaRPr lang="en-US" dirty="0"/>
          </a:p>
          <a:p>
            <a:pPr defTabSz="914400">
              <a:lnSpc>
                <a:spcPct val="120000"/>
              </a:lnSpc>
              <a:spcAft>
                <a:spcPts val="600"/>
              </a:spcAft>
              <a:buSzPct val="125000"/>
            </a:pPr>
            <a:r>
              <a:rPr lang="en-US" sz="2000" dirty="0"/>
              <a:t>WCSJ27 will  inspire and cultivate global networks around key topics such as global health, climate change, and water. This could be achieved by having continent-based themes with cross-cutting topic-based events and networking opportunities bringing together speakers and delegates. The ABSW would work with </a:t>
            </a:r>
            <a:r>
              <a:rPr lang="en-US" sz="2000" dirty="0" err="1"/>
              <a:t>SciDev.Net</a:t>
            </a:r>
            <a:r>
              <a:rPr lang="en-US" sz="2000" dirty="0"/>
              <a:t> on a series of post conference planned legacy events focused on strengthening the global networks established in London.</a:t>
            </a:r>
          </a:p>
        </p:txBody>
      </p:sp>
    </p:spTree>
    <p:extLst>
      <p:ext uri="{BB962C8B-B14F-4D97-AF65-F5344CB8AC3E}">
        <p14:creationId xmlns:p14="http://schemas.microsoft.com/office/powerpoint/2010/main" val="24930401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59FACE42-44B0-4185-8ED4-9043A78C86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nvGrpSpPr>
          <p:cNvPr id="11" name="Group 10">
            <a:extLst>
              <a:ext uri="{FF2B5EF4-FFF2-40B4-BE49-F238E27FC236}">
                <a16:creationId xmlns:a16="http://schemas.microsoft.com/office/drawing/2014/main" id="{A838DBA2-246D-4087-AE0A-6EA2B4B65A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2" name="Group 11">
              <a:extLst>
                <a:ext uri="{FF2B5EF4-FFF2-40B4-BE49-F238E27FC236}">
                  <a16:creationId xmlns:a16="http://schemas.microsoft.com/office/drawing/2014/main" id="{B4406F95-9579-494D-BE1E-A012A7F4CB3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4" name="Rectangle 5">
                <a:extLst>
                  <a:ext uri="{FF2B5EF4-FFF2-40B4-BE49-F238E27FC236}">
                    <a16:creationId xmlns:a16="http://schemas.microsoft.com/office/drawing/2014/main" id="{4C8D671A-5C73-44CA-B6D0-7F3BC195BA6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25" name="Freeform 6">
                <a:extLst>
                  <a:ext uri="{FF2B5EF4-FFF2-40B4-BE49-F238E27FC236}">
                    <a16:creationId xmlns:a16="http://schemas.microsoft.com/office/drawing/2014/main" id="{F0DB3AC8-B5AD-4004-B0B9-74B58BECA0C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6" name="Freeform 7">
                <a:extLst>
                  <a:ext uri="{FF2B5EF4-FFF2-40B4-BE49-F238E27FC236}">
                    <a16:creationId xmlns:a16="http://schemas.microsoft.com/office/drawing/2014/main" id="{F3B2C8F3-E236-45B2-B2E1-8460F8FD6D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7" name="Freeform 8">
                <a:extLst>
                  <a:ext uri="{FF2B5EF4-FFF2-40B4-BE49-F238E27FC236}">
                    <a16:creationId xmlns:a16="http://schemas.microsoft.com/office/drawing/2014/main" id="{761EE3AC-0BC2-4A29-AD58-5CB0EEFF96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8" name="Freeform 9">
                <a:extLst>
                  <a:ext uri="{FF2B5EF4-FFF2-40B4-BE49-F238E27FC236}">
                    <a16:creationId xmlns:a16="http://schemas.microsoft.com/office/drawing/2014/main" id="{38DC43BE-83DD-43F3-A21F-9B58B1074F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 name="Freeform 10">
                <a:extLst>
                  <a:ext uri="{FF2B5EF4-FFF2-40B4-BE49-F238E27FC236}">
                    <a16:creationId xmlns:a16="http://schemas.microsoft.com/office/drawing/2014/main" id="{112583CE-53E8-48F6-9F71-25A32BFD6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 name="Freeform 11">
                <a:extLst>
                  <a:ext uri="{FF2B5EF4-FFF2-40B4-BE49-F238E27FC236}">
                    <a16:creationId xmlns:a16="http://schemas.microsoft.com/office/drawing/2014/main" id="{229A7966-2C4F-4334-8FB7-08521F984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 name="Freeform 12">
                <a:extLst>
                  <a:ext uri="{FF2B5EF4-FFF2-40B4-BE49-F238E27FC236}">
                    <a16:creationId xmlns:a16="http://schemas.microsoft.com/office/drawing/2014/main" id="{656FCF6A-DF5B-42AA-83C4-22CD7B9947D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 name="Freeform 13">
                <a:extLst>
                  <a:ext uri="{FF2B5EF4-FFF2-40B4-BE49-F238E27FC236}">
                    <a16:creationId xmlns:a16="http://schemas.microsoft.com/office/drawing/2014/main" id="{E908B3EE-F31D-4E8D-BF3C-71F5B35F02F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 name="Freeform 14">
                <a:extLst>
                  <a:ext uri="{FF2B5EF4-FFF2-40B4-BE49-F238E27FC236}">
                    <a16:creationId xmlns:a16="http://schemas.microsoft.com/office/drawing/2014/main" id="{DA9F96D7-B42C-4F80-8F26-72388FE0C2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4" name="Freeform 15">
                <a:extLst>
                  <a:ext uri="{FF2B5EF4-FFF2-40B4-BE49-F238E27FC236}">
                    <a16:creationId xmlns:a16="http://schemas.microsoft.com/office/drawing/2014/main" id="{5C9D5861-5A45-408A-A25E-61ED661AD75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5" name="Line 16">
                <a:extLst>
                  <a:ext uri="{FF2B5EF4-FFF2-40B4-BE49-F238E27FC236}">
                    <a16:creationId xmlns:a16="http://schemas.microsoft.com/office/drawing/2014/main" id="{DEEF5DD7-13B2-4CBB-A1AE-193A618B0F0A}"/>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6" name="Freeform 17">
                <a:extLst>
                  <a:ext uri="{FF2B5EF4-FFF2-40B4-BE49-F238E27FC236}">
                    <a16:creationId xmlns:a16="http://schemas.microsoft.com/office/drawing/2014/main" id="{3D896DDA-5AD2-4360-9E65-A792131051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7" name="Freeform 18">
                <a:extLst>
                  <a:ext uri="{FF2B5EF4-FFF2-40B4-BE49-F238E27FC236}">
                    <a16:creationId xmlns:a16="http://schemas.microsoft.com/office/drawing/2014/main" id="{C088F3B1-D893-4078-8EAE-6A3776F67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8" name="Freeform 19">
                <a:extLst>
                  <a:ext uri="{FF2B5EF4-FFF2-40B4-BE49-F238E27FC236}">
                    <a16:creationId xmlns:a16="http://schemas.microsoft.com/office/drawing/2014/main" id="{23CCB367-42E1-4DEF-BABD-7457EB9F28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9" name="Freeform 20">
                <a:extLst>
                  <a:ext uri="{FF2B5EF4-FFF2-40B4-BE49-F238E27FC236}">
                    <a16:creationId xmlns:a16="http://schemas.microsoft.com/office/drawing/2014/main" id="{BAFD46CE-CD21-4C8E-8ACE-B1A0B74A904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0" name="Rectangle 21">
                <a:extLst>
                  <a:ext uri="{FF2B5EF4-FFF2-40B4-BE49-F238E27FC236}">
                    <a16:creationId xmlns:a16="http://schemas.microsoft.com/office/drawing/2014/main" id="{23980A26-1FFF-4434-A77C-C5A1C96A54B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41" name="Freeform 22">
                <a:extLst>
                  <a:ext uri="{FF2B5EF4-FFF2-40B4-BE49-F238E27FC236}">
                    <a16:creationId xmlns:a16="http://schemas.microsoft.com/office/drawing/2014/main" id="{AE64C1E5-E917-4222-8080-3EF831FB46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2" name="Freeform 23">
                <a:extLst>
                  <a:ext uri="{FF2B5EF4-FFF2-40B4-BE49-F238E27FC236}">
                    <a16:creationId xmlns:a16="http://schemas.microsoft.com/office/drawing/2014/main" id="{D4D42DE6-99E5-4D28-834E-6601A7DD93A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3" name="Freeform 24">
                <a:extLst>
                  <a:ext uri="{FF2B5EF4-FFF2-40B4-BE49-F238E27FC236}">
                    <a16:creationId xmlns:a16="http://schemas.microsoft.com/office/drawing/2014/main" id="{194304B3-4C44-49E0-A677-19E2DA8CC9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4" name="Freeform 25">
                <a:extLst>
                  <a:ext uri="{FF2B5EF4-FFF2-40B4-BE49-F238E27FC236}">
                    <a16:creationId xmlns:a16="http://schemas.microsoft.com/office/drawing/2014/main" id="{C726387F-F77D-4FB6-A177-1DC6115E849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5" name="Freeform 26">
                <a:extLst>
                  <a:ext uri="{FF2B5EF4-FFF2-40B4-BE49-F238E27FC236}">
                    <a16:creationId xmlns:a16="http://schemas.microsoft.com/office/drawing/2014/main" id="{2F09766D-0653-4646-BA37-8FC23294BA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6" name="Freeform 27">
                <a:extLst>
                  <a:ext uri="{FF2B5EF4-FFF2-40B4-BE49-F238E27FC236}">
                    <a16:creationId xmlns:a16="http://schemas.microsoft.com/office/drawing/2014/main" id="{F50D9867-C9E0-462B-894F-B2F97E26AC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7" name="Freeform 28">
                <a:extLst>
                  <a:ext uri="{FF2B5EF4-FFF2-40B4-BE49-F238E27FC236}">
                    <a16:creationId xmlns:a16="http://schemas.microsoft.com/office/drawing/2014/main" id="{44179987-9B3B-4BC1-9BDA-EC9F30A3794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8" name="Freeform 29">
                <a:extLst>
                  <a:ext uri="{FF2B5EF4-FFF2-40B4-BE49-F238E27FC236}">
                    <a16:creationId xmlns:a16="http://schemas.microsoft.com/office/drawing/2014/main" id="{EF0E5480-8C2D-4FFE-9357-938DF0642B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9" name="Freeform 30">
                <a:extLst>
                  <a:ext uri="{FF2B5EF4-FFF2-40B4-BE49-F238E27FC236}">
                    <a16:creationId xmlns:a16="http://schemas.microsoft.com/office/drawing/2014/main" id="{FDAC2F76-95E6-4EE4-8A26-47CDAE5C6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0" name="Freeform 31">
                <a:extLst>
                  <a:ext uri="{FF2B5EF4-FFF2-40B4-BE49-F238E27FC236}">
                    <a16:creationId xmlns:a16="http://schemas.microsoft.com/office/drawing/2014/main" id="{249EB4AA-5D5B-4A3A-9F2D-6E4EDF2046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grpSp>
          <p:nvGrpSpPr>
            <p:cNvPr id="13" name="Group 12">
              <a:extLst>
                <a:ext uri="{FF2B5EF4-FFF2-40B4-BE49-F238E27FC236}">
                  <a16:creationId xmlns:a16="http://schemas.microsoft.com/office/drawing/2014/main" id="{375D3DC5-0B19-4EA9-A350-6218AC28CDA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4" name="Freeform 32">
                <a:extLst>
                  <a:ext uri="{FF2B5EF4-FFF2-40B4-BE49-F238E27FC236}">
                    <a16:creationId xmlns:a16="http://schemas.microsoft.com/office/drawing/2014/main" id="{86B5A458-9418-4EDA-9B6F-E4754ABA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 name="Freeform 33">
                <a:extLst>
                  <a:ext uri="{FF2B5EF4-FFF2-40B4-BE49-F238E27FC236}">
                    <a16:creationId xmlns:a16="http://schemas.microsoft.com/office/drawing/2014/main" id="{6307D20D-BE6F-4BFD-8A35-230A01AD726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 name="Freeform 34">
                <a:extLst>
                  <a:ext uri="{FF2B5EF4-FFF2-40B4-BE49-F238E27FC236}">
                    <a16:creationId xmlns:a16="http://schemas.microsoft.com/office/drawing/2014/main" id="{37A04039-8217-4B7F-8F43-4039DF087D8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 name="Freeform 35">
                <a:extLst>
                  <a:ext uri="{FF2B5EF4-FFF2-40B4-BE49-F238E27FC236}">
                    <a16:creationId xmlns:a16="http://schemas.microsoft.com/office/drawing/2014/main" id="{CA6CE641-5DEB-4A06-B9C3-B726A334C2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 name="Freeform 36">
                <a:extLst>
                  <a:ext uri="{FF2B5EF4-FFF2-40B4-BE49-F238E27FC236}">
                    <a16:creationId xmlns:a16="http://schemas.microsoft.com/office/drawing/2014/main" id="{D08C7C1C-DF39-4479-94BD-47E71DE422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 name="Freeform 37">
                <a:extLst>
                  <a:ext uri="{FF2B5EF4-FFF2-40B4-BE49-F238E27FC236}">
                    <a16:creationId xmlns:a16="http://schemas.microsoft.com/office/drawing/2014/main" id="{27C5EAA7-E449-48C0-9B14-E677E6ECF8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 name="Freeform 38">
                <a:extLst>
                  <a:ext uri="{FF2B5EF4-FFF2-40B4-BE49-F238E27FC236}">
                    <a16:creationId xmlns:a16="http://schemas.microsoft.com/office/drawing/2014/main" id="{AA6A8A39-39D4-41FE-9974-CB46106A73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 name="Freeform 39">
                <a:extLst>
                  <a:ext uri="{FF2B5EF4-FFF2-40B4-BE49-F238E27FC236}">
                    <a16:creationId xmlns:a16="http://schemas.microsoft.com/office/drawing/2014/main" id="{433C6D82-AE91-4A0C-97C6-34399C908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 name="Freeform 40">
                <a:extLst>
                  <a:ext uri="{FF2B5EF4-FFF2-40B4-BE49-F238E27FC236}">
                    <a16:creationId xmlns:a16="http://schemas.microsoft.com/office/drawing/2014/main" id="{D4C06E36-D233-423A-BC95-5B4D5BE35C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3" name="Rectangle 41">
                <a:extLst>
                  <a:ext uri="{FF2B5EF4-FFF2-40B4-BE49-F238E27FC236}">
                    <a16:creationId xmlns:a16="http://schemas.microsoft.com/office/drawing/2014/main" id="{E1B0EEC1-CF7A-4761-B477-941DB41A83D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grpSp>
      </p:grpSp>
      <p:grpSp>
        <p:nvGrpSpPr>
          <p:cNvPr id="52" name="Group 51">
            <a:extLst>
              <a:ext uri="{FF2B5EF4-FFF2-40B4-BE49-F238E27FC236}">
                <a16:creationId xmlns:a16="http://schemas.microsoft.com/office/drawing/2014/main" id="{9AE4726C-1831-4FE3-9A11-227F0DC2F0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53" name="Rectangle 52">
              <a:extLst>
                <a:ext uri="{FF2B5EF4-FFF2-40B4-BE49-F238E27FC236}">
                  <a16:creationId xmlns:a16="http://schemas.microsoft.com/office/drawing/2014/main" id="{B651D7F7-8C54-448E-A268-1CBFAD87D4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2">
              <a:extLst>
                <a:ext uri="{FF2B5EF4-FFF2-40B4-BE49-F238E27FC236}">
                  <a16:creationId xmlns:a16="http://schemas.microsoft.com/office/drawing/2014/main" id="{E3B56E94-40E1-489A-98B2-A3238D66A064}"/>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pic>
        <p:nvPicPr>
          <p:cNvPr id="4" name="Picture 3" descr="A large group of people in a large room&#10;&#10;Description automatically generated with low confidence">
            <a:extLst>
              <a:ext uri="{FF2B5EF4-FFF2-40B4-BE49-F238E27FC236}">
                <a16:creationId xmlns:a16="http://schemas.microsoft.com/office/drawing/2014/main" id="{A70368B7-A6DA-604D-D683-46970BCE01A5}"/>
              </a:ext>
            </a:extLst>
          </p:cNvPr>
          <p:cNvPicPr>
            <a:picLocks noChangeAspect="1"/>
          </p:cNvPicPr>
          <p:nvPr/>
        </p:nvPicPr>
        <p:blipFill rotWithShape="1">
          <a:blip r:embed="rId4">
            <a:extLst>
              <a:ext uri="{28A0092B-C50C-407E-A947-70E740481C1C}">
                <a14:useLocalDpi xmlns:a14="http://schemas.microsoft.com/office/drawing/2010/main" val="0"/>
              </a:ext>
            </a:extLst>
          </a:blip>
          <a:srcRect l="23898" r="30982" b="-1"/>
          <a:stretch/>
        </p:blipFill>
        <p:spPr>
          <a:xfrm>
            <a:off x="-5597" y="10"/>
            <a:ext cx="4635583" cy="6857990"/>
          </a:xfrm>
          <a:prstGeom prst="rect">
            <a:avLst/>
          </a:prstGeom>
        </p:spPr>
      </p:pic>
      <p:grpSp>
        <p:nvGrpSpPr>
          <p:cNvPr id="56" name="Group 55">
            <a:extLst>
              <a:ext uri="{FF2B5EF4-FFF2-40B4-BE49-F238E27FC236}">
                <a16:creationId xmlns:a16="http://schemas.microsoft.com/office/drawing/2014/main" id="{E916825F-759B-4F1A-BA80-AF7137691E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57" name="Rectangle 56">
              <a:extLst>
                <a:ext uri="{FF2B5EF4-FFF2-40B4-BE49-F238E27FC236}">
                  <a16:creationId xmlns:a16="http://schemas.microsoft.com/office/drawing/2014/main" id="{0AF64541-DE3B-4DBB-84E1-907956469E5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58" name="Freeform 6">
              <a:extLst>
                <a:ext uri="{FF2B5EF4-FFF2-40B4-BE49-F238E27FC236}">
                  <a16:creationId xmlns:a16="http://schemas.microsoft.com/office/drawing/2014/main" id="{9175DCC0-514A-4CA1-AD9A-1BB0FFF1B4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9" name="Freeform 7">
              <a:extLst>
                <a:ext uri="{FF2B5EF4-FFF2-40B4-BE49-F238E27FC236}">
                  <a16:creationId xmlns:a16="http://schemas.microsoft.com/office/drawing/2014/main" id="{10371924-94D9-48AF-9D5B-6471775BE81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0" name="Rectangle 59">
              <a:extLst>
                <a:ext uri="{FF2B5EF4-FFF2-40B4-BE49-F238E27FC236}">
                  <a16:creationId xmlns:a16="http://schemas.microsoft.com/office/drawing/2014/main" id="{7C964FF9-A41A-438C-A22B-62690C98F1A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61" name="Freeform 9">
              <a:extLst>
                <a:ext uri="{FF2B5EF4-FFF2-40B4-BE49-F238E27FC236}">
                  <a16:creationId xmlns:a16="http://schemas.microsoft.com/office/drawing/2014/main" id="{61716CD6-1875-4567-B3E2-364CD0960D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2" name="Freeform 10">
              <a:extLst>
                <a:ext uri="{FF2B5EF4-FFF2-40B4-BE49-F238E27FC236}">
                  <a16:creationId xmlns:a16="http://schemas.microsoft.com/office/drawing/2014/main" id="{31A293D3-7189-453D-AB91-1291AAFF3D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3" name="Freeform 11">
              <a:extLst>
                <a:ext uri="{FF2B5EF4-FFF2-40B4-BE49-F238E27FC236}">
                  <a16:creationId xmlns:a16="http://schemas.microsoft.com/office/drawing/2014/main" id="{87CB4EFE-58B3-4326-9CFB-A2AFADDFA5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4" name="Freeform 12">
              <a:extLst>
                <a:ext uri="{FF2B5EF4-FFF2-40B4-BE49-F238E27FC236}">
                  <a16:creationId xmlns:a16="http://schemas.microsoft.com/office/drawing/2014/main" id="{249CF4D3-B5A3-4287-BC9D-E9BB8FA6EBB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5" name="Freeform 13">
              <a:extLst>
                <a:ext uri="{FF2B5EF4-FFF2-40B4-BE49-F238E27FC236}">
                  <a16:creationId xmlns:a16="http://schemas.microsoft.com/office/drawing/2014/main" id="{4D2515F2-4D11-41AF-A6B1-7D084BEA9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6" name="Freeform 14">
              <a:extLst>
                <a:ext uri="{FF2B5EF4-FFF2-40B4-BE49-F238E27FC236}">
                  <a16:creationId xmlns:a16="http://schemas.microsoft.com/office/drawing/2014/main" id="{331BCBF4-0DC2-426E-84B3-AE38E403C9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7" name="Freeform 15">
              <a:extLst>
                <a:ext uri="{FF2B5EF4-FFF2-40B4-BE49-F238E27FC236}">
                  <a16:creationId xmlns:a16="http://schemas.microsoft.com/office/drawing/2014/main" id="{EC8AF156-0BE9-437D-A83B-87364146D0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8" name="Freeform 16">
              <a:extLst>
                <a:ext uri="{FF2B5EF4-FFF2-40B4-BE49-F238E27FC236}">
                  <a16:creationId xmlns:a16="http://schemas.microsoft.com/office/drawing/2014/main" id="{AC8CB256-3F62-4406-88F5-CE2421FF25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9" name="Freeform 17">
              <a:extLst>
                <a:ext uri="{FF2B5EF4-FFF2-40B4-BE49-F238E27FC236}">
                  <a16:creationId xmlns:a16="http://schemas.microsoft.com/office/drawing/2014/main" id="{F3E812EB-415E-4B60-B0FB-65386882CE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0" name="Freeform 18">
              <a:extLst>
                <a:ext uri="{FF2B5EF4-FFF2-40B4-BE49-F238E27FC236}">
                  <a16:creationId xmlns:a16="http://schemas.microsoft.com/office/drawing/2014/main" id="{EB4C95D7-8E6D-45EC-8CA1-9123D718E3B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1" name="Freeform 19">
              <a:extLst>
                <a:ext uri="{FF2B5EF4-FFF2-40B4-BE49-F238E27FC236}">
                  <a16:creationId xmlns:a16="http://schemas.microsoft.com/office/drawing/2014/main" id="{83F62FD2-2F62-4495-997C-8BD7F95AB8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2" name="Freeform 20">
              <a:extLst>
                <a:ext uri="{FF2B5EF4-FFF2-40B4-BE49-F238E27FC236}">
                  <a16:creationId xmlns:a16="http://schemas.microsoft.com/office/drawing/2014/main" id="{B7DFE0F9-22A3-4846-8D4E-0D193BD3288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3" name="Freeform 21">
              <a:extLst>
                <a:ext uri="{FF2B5EF4-FFF2-40B4-BE49-F238E27FC236}">
                  <a16:creationId xmlns:a16="http://schemas.microsoft.com/office/drawing/2014/main" id="{244DAF25-7415-491A-9FF6-E04BC2DC2E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4" name="Freeform 22">
              <a:extLst>
                <a:ext uri="{FF2B5EF4-FFF2-40B4-BE49-F238E27FC236}">
                  <a16:creationId xmlns:a16="http://schemas.microsoft.com/office/drawing/2014/main" id="{7ACA3646-863C-4D00-A58A-62C7FE71CE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5" name="Freeform 23">
              <a:extLst>
                <a:ext uri="{FF2B5EF4-FFF2-40B4-BE49-F238E27FC236}">
                  <a16:creationId xmlns:a16="http://schemas.microsoft.com/office/drawing/2014/main" id="{0EA18B38-BD42-45ED-8458-FB205DBC76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6" name="Freeform 24">
              <a:extLst>
                <a:ext uri="{FF2B5EF4-FFF2-40B4-BE49-F238E27FC236}">
                  <a16:creationId xmlns:a16="http://schemas.microsoft.com/office/drawing/2014/main" id="{45302917-5DBE-4CF2-B52F-478F93FDDE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7" name="Freeform 25">
              <a:extLst>
                <a:ext uri="{FF2B5EF4-FFF2-40B4-BE49-F238E27FC236}">
                  <a16:creationId xmlns:a16="http://schemas.microsoft.com/office/drawing/2014/main" id="{8E61E6FD-D40E-479C-ABE9-2B69AE20D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8" name="Freeform 26">
              <a:extLst>
                <a:ext uri="{FF2B5EF4-FFF2-40B4-BE49-F238E27FC236}">
                  <a16:creationId xmlns:a16="http://schemas.microsoft.com/office/drawing/2014/main" id="{2F4DEB4F-F824-48D7-AF9B-B5D905DCD1B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9" name="Freeform 27">
              <a:extLst>
                <a:ext uri="{FF2B5EF4-FFF2-40B4-BE49-F238E27FC236}">
                  <a16:creationId xmlns:a16="http://schemas.microsoft.com/office/drawing/2014/main" id="{F76CFA02-6090-4464-B573-BCA350C90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0" name="Freeform 28">
              <a:extLst>
                <a:ext uri="{FF2B5EF4-FFF2-40B4-BE49-F238E27FC236}">
                  <a16:creationId xmlns:a16="http://schemas.microsoft.com/office/drawing/2014/main" id="{51BE8BEC-76C7-41FE-AB76-35194C2442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1" name="Freeform 29">
              <a:extLst>
                <a:ext uri="{FF2B5EF4-FFF2-40B4-BE49-F238E27FC236}">
                  <a16:creationId xmlns:a16="http://schemas.microsoft.com/office/drawing/2014/main" id="{710F61D4-3B34-45A9-B9B7-CE0373AB49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2" name="Freeform 30">
              <a:extLst>
                <a:ext uri="{FF2B5EF4-FFF2-40B4-BE49-F238E27FC236}">
                  <a16:creationId xmlns:a16="http://schemas.microsoft.com/office/drawing/2014/main" id="{451F080F-4CFB-4626-87CA-BB4CACA1C6F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3" name="Freeform 31">
              <a:extLst>
                <a:ext uri="{FF2B5EF4-FFF2-40B4-BE49-F238E27FC236}">
                  <a16:creationId xmlns:a16="http://schemas.microsoft.com/office/drawing/2014/main" id="{667BBD71-2295-4A66-B76C-F82175C2B0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4" name="Freeform 32">
              <a:extLst>
                <a:ext uri="{FF2B5EF4-FFF2-40B4-BE49-F238E27FC236}">
                  <a16:creationId xmlns:a16="http://schemas.microsoft.com/office/drawing/2014/main" id="{B6644DE8-5BD1-4D5F-B245-0D3A21BCE1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5" name="Rectangle 84">
              <a:extLst>
                <a:ext uri="{FF2B5EF4-FFF2-40B4-BE49-F238E27FC236}">
                  <a16:creationId xmlns:a16="http://schemas.microsoft.com/office/drawing/2014/main" id="{A4DE8FD0-E681-4D9C-85C2-BEA4C2B3A06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86" name="Freeform 34">
              <a:extLst>
                <a:ext uri="{FF2B5EF4-FFF2-40B4-BE49-F238E27FC236}">
                  <a16:creationId xmlns:a16="http://schemas.microsoft.com/office/drawing/2014/main" id="{D46033BD-1026-4388-B926-9D11E1D7C4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7" name="Freeform 35">
              <a:extLst>
                <a:ext uri="{FF2B5EF4-FFF2-40B4-BE49-F238E27FC236}">
                  <a16:creationId xmlns:a16="http://schemas.microsoft.com/office/drawing/2014/main" id="{1FA74D4C-2E28-42C5-A7FA-3C7D6BD8B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8" name="Freeform 36">
              <a:extLst>
                <a:ext uri="{FF2B5EF4-FFF2-40B4-BE49-F238E27FC236}">
                  <a16:creationId xmlns:a16="http://schemas.microsoft.com/office/drawing/2014/main" id="{FADF7B3F-903C-456C-983E-C9868DDAB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9" name="Freeform 37">
              <a:extLst>
                <a:ext uri="{FF2B5EF4-FFF2-40B4-BE49-F238E27FC236}">
                  <a16:creationId xmlns:a16="http://schemas.microsoft.com/office/drawing/2014/main" id="{033F8698-1549-44AD-8DAD-0055D7B807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0" name="Freeform 38">
              <a:extLst>
                <a:ext uri="{FF2B5EF4-FFF2-40B4-BE49-F238E27FC236}">
                  <a16:creationId xmlns:a16="http://schemas.microsoft.com/office/drawing/2014/main" id="{F1BDD4B6-46FD-4048-ADF1-32EADD9E5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1" name="Freeform 39">
              <a:extLst>
                <a:ext uri="{FF2B5EF4-FFF2-40B4-BE49-F238E27FC236}">
                  <a16:creationId xmlns:a16="http://schemas.microsoft.com/office/drawing/2014/main" id="{E7F387A7-B3BF-4B1A-BFCA-2D21AD3DFE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2" name="Freeform 40">
              <a:extLst>
                <a:ext uri="{FF2B5EF4-FFF2-40B4-BE49-F238E27FC236}">
                  <a16:creationId xmlns:a16="http://schemas.microsoft.com/office/drawing/2014/main" id="{7A1B6BC8-EA82-459D-A0E0-4EBE394E71F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3" name="Freeform 41">
              <a:extLst>
                <a:ext uri="{FF2B5EF4-FFF2-40B4-BE49-F238E27FC236}">
                  <a16:creationId xmlns:a16="http://schemas.microsoft.com/office/drawing/2014/main" id="{8B94E190-DDC2-4545-906F-A1699BD73D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4" name="Freeform 42">
              <a:extLst>
                <a:ext uri="{FF2B5EF4-FFF2-40B4-BE49-F238E27FC236}">
                  <a16:creationId xmlns:a16="http://schemas.microsoft.com/office/drawing/2014/main" id="{D9807239-A5BA-4BB3-9194-BCE3B2F21C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5" name="Freeform 43">
              <a:extLst>
                <a:ext uri="{FF2B5EF4-FFF2-40B4-BE49-F238E27FC236}">
                  <a16:creationId xmlns:a16="http://schemas.microsoft.com/office/drawing/2014/main" id="{04D300FD-DC53-4375-8981-09EA63BCF1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6" name="Freeform 44">
              <a:extLst>
                <a:ext uri="{FF2B5EF4-FFF2-40B4-BE49-F238E27FC236}">
                  <a16:creationId xmlns:a16="http://schemas.microsoft.com/office/drawing/2014/main" id="{1DF83FFD-4C16-41FD-928F-6E88AFC451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7" name="Rectangle 96">
              <a:extLst>
                <a:ext uri="{FF2B5EF4-FFF2-40B4-BE49-F238E27FC236}">
                  <a16:creationId xmlns:a16="http://schemas.microsoft.com/office/drawing/2014/main" id="{A5B4BC2F-B667-462B-99D8-0C433124ABD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98" name="Freeform 46">
              <a:extLst>
                <a:ext uri="{FF2B5EF4-FFF2-40B4-BE49-F238E27FC236}">
                  <a16:creationId xmlns:a16="http://schemas.microsoft.com/office/drawing/2014/main" id="{0CBD9EFB-AC61-4674-B75A-56449003CC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9" name="Freeform 47">
              <a:extLst>
                <a:ext uri="{FF2B5EF4-FFF2-40B4-BE49-F238E27FC236}">
                  <a16:creationId xmlns:a16="http://schemas.microsoft.com/office/drawing/2014/main" id="{1AD4BBB0-F6A7-451F-BE09-DF619F38EB7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0" name="Freeform 48">
              <a:extLst>
                <a:ext uri="{FF2B5EF4-FFF2-40B4-BE49-F238E27FC236}">
                  <a16:creationId xmlns:a16="http://schemas.microsoft.com/office/drawing/2014/main" id="{A258B285-AE5E-473A-AA72-3C95E1D83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1" name="Freeform 49">
              <a:extLst>
                <a:ext uri="{FF2B5EF4-FFF2-40B4-BE49-F238E27FC236}">
                  <a16:creationId xmlns:a16="http://schemas.microsoft.com/office/drawing/2014/main" id="{7BEEDDE5-CB8A-4DF9-858F-4D9462D955A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2" name="Freeform 50">
              <a:extLst>
                <a:ext uri="{FF2B5EF4-FFF2-40B4-BE49-F238E27FC236}">
                  <a16:creationId xmlns:a16="http://schemas.microsoft.com/office/drawing/2014/main" id="{DA1C731B-9B66-4D65-BF47-04B118107B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3" name="Freeform 51">
              <a:extLst>
                <a:ext uri="{FF2B5EF4-FFF2-40B4-BE49-F238E27FC236}">
                  <a16:creationId xmlns:a16="http://schemas.microsoft.com/office/drawing/2014/main" id="{58DBFEC6-C6DC-4B7A-934F-5A79EC3280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4" name="Freeform 52">
              <a:extLst>
                <a:ext uri="{FF2B5EF4-FFF2-40B4-BE49-F238E27FC236}">
                  <a16:creationId xmlns:a16="http://schemas.microsoft.com/office/drawing/2014/main" id="{9948D8CB-2DBE-4E48-98EA-DF9E2666A2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5" name="Freeform 53">
              <a:extLst>
                <a:ext uri="{FF2B5EF4-FFF2-40B4-BE49-F238E27FC236}">
                  <a16:creationId xmlns:a16="http://schemas.microsoft.com/office/drawing/2014/main" id="{56AB69F6-9F0B-4AB6-BCA8-AA2FD69E99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6" name="Freeform 54">
              <a:extLst>
                <a:ext uri="{FF2B5EF4-FFF2-40B4-BE49-F238E27FC236}">
                  <a16:creationId xmlns:a16="http://schemas.microsoft.com/office/drawing/2014/main" id="{0E7FB426-288D-4B0B-B73B-10CCC0EF41E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7" name="Freeform 55">
              <a:extLst>
                <a:ext uri="{FF2B5EF4-FFF2-40B4-BE49-F238E27FC236}">
                  <a16:creationId xmlns:a16="http://schemas.microsoft.com/office/drawing/2014/main" id="{A5C59C6B-46C9-48C9-9F57-2EE738B53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8" name="Freeform 56">
              <a:extLst>
                <a:ext uri="{FF2B5EF4-FFF2-40B4-BE49-F238E27FC236}">
                  <a16:creationId xmlns:a16="http://schemas.microsoft.com/office/drawing/2014/main" id="{7CE85F33-17DC-4273-B06F-D171094449D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9" name="Freeform 57">
              <a:extLst>
                <a:ext uri="{FF2B5EF4-FFF2-40B4-BE49-F238E27FC236}">
                  <a16:creationId xmlns:a16="http://schemas.microsoft.com/office/drawing/2014/main" id="{5CD001CF-F2C4-4810-A8D9-679F9F89E5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0" name="Freeform 58">
              <a:extLst>
                <a:ext uri="{FF2B5EF4-FFF2-40B4-BE49-F238E27FC236}">
                  <a16:creationId xmlns:a16="http://schemas.microsoft.com/office/drawing/2014/main" id="{69F4BCDD-D153-40D2-8DD1-2509EE0CE4C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sp>
        <p:nvSpPr>
          <p:cNvPr id="2" name="TextBox 1">
            <a:extLst>
              <a:ext uri="{FF2B5EF4-FFF2-40B4-BE49-F238E27FC236}">
                <a16:creationId xmlns:a16="http://schemas.microsoft.com/office/drawing/2014/main" id="{5AC2D139-6034-8992-D664-CD1C2A0F3B20}"/>
              </a:ext>
            </a:extLst>
          </p:cNvPr>
          <p:cNvSpPr txBox="1"/>
          <p:nvPr/>
        </p:nvSpPr>
        <p:spPr>
          <a:xfrm>
            <a:off x="5019674" y="527050"/>
            <a:ext cx="6078453" cy="5803900"/>
          </a:xfrm>
          <a:prstGeom prst="rect">
            <a:avLst/>
          </a:prstGeom>
        </p:spPr>
        <p:txBody>
          <a:bodyPr vert="horz" lIns="91440" tIns="45720" rIns="91440" bIns="45720" rtlCol="0">
            <a:normAutofit/>
          </a:bodyPr>
          <a:lstStyle/>
          <a:p>
            <a:pPr defTabSz="914400">
              <a:lnSpc>
                <a:spcPct val="110000"/>
              </a:lnSpc>
              <a:spcAft>
                <a:spcPts val="600"/>
              </a:spcAft>
              <a:buSzPct val="125000"/>
            </a:pPr>
            <a:r>
              <a:rPr lang="en-US" sz="2800" dirty="0"/>
              <a:t>A track record of success</a:t>
            </a:r>
          </a:p>
          <a:p>
            <a:pPr defTabSz="914400">
              <a:lnSpc>
                <a:spcPct val="110000"/>
              </a:lnSpc>
              <a:spcAft>
                <a:spcPts val="600"/>
              </a:spcAft>
              <a:buSzPct val="125000"/>
            </a:pPr>
            <a:r>
              <a:rPr lang="en-US" sz="2000" dirty="0"/>
              <a:t>The ABSW hosted the World Conference of Science Journalists in London in 2009 (WCSJ09)</a:t>
            </a:r>
          </a:p>
          <a:p>
            <a:pPr marL="285750" indent="-285750" defTabSz="914400">
              <a:lnSpc>
                <a:spcPct val="110000"/>
              </a:lnSpc>
              <a:spcAft>
                <a:spcPts val="600"/>
              </a:spcAft>
              <a:buSzPct val="125000"/>
              <a:buFont typeface="Arial" panose="020B0604020202020204" pitchFamily="34" charset="0"/>
              <a:buChar char="•"/>
            </a:pPr>
            <a:r>
              <a:rPr lang="en-US" sz="2000" dirty="0"/>
              <a:t>Over 1000 participants were involved in this event, target was 600</a:t>
            </a:r>
          </a:p>
          <a:p>
            <a:pPr marL="285750" indent="-285750" defTabSz="914400">
              <a:lnSpc>
                <a:spcPct val="110000"/>
              </a:lnSpc>
              <a:spcAft>
                <a:spcPts val="600"/>
              </a:spcAft>
              <a:buSzPct val="125000"/>
              <a:buFont typeface="Arial" panose="020B0604020202020204" pitchFamily="34" charset="0"/>
              <a:buChar char="•"/>
            </a:pPr>
            <a:r>
              <a:rPr lang="en-US" sz="2000" dirty="0"/>
              <a:t>The event supported over 100 scholars to attend the conference</a:t>
            </a:r>
          </a:p>
          <a:p>
            <a:pPr marL="285750" indent="-285750" defTabSz="914400">
              <a:lnSpc>
                <a:spcPct val="110000"/>
              </a:lnSpc>
              <a:spcAft>
                <a:spcPts val="600"/>
              </a:spcAft>
              <a:buSzPct val="125000"/>
              <a:buFont typeface="Arial" panose="020B0604020202020204" pitchFamily="34" charset="0"/>
              <a:buChar char="•"/>
            </a:pPr>
            <a:r>
              <a:rPr lang="en-US" sz="2000" dirty="0"/>
              <a:t>Sponsorship targets were exceeded for the main conference, the target was £445k and we reached nearly £490K</a:t>
            </a:r>
          </a:p>
          <a:p>
            <a:pPr marL="285750" indent="-285750" defTabSz="914400">
              <a:lnSpc>
                <a:spcPct val="110000"/>
              </a:lnSpc>
              <a:spcAft>
                <a:spcPts val="600"/>
              </a:spcAft>
              <a:buSzPct val="125000"/>
              <a:buFont typeface="Arial" panose="020B0604020202020204" pitchFamily="34" charset="0"/>
              <a:buChar char="•"/>
            </a:pPr>
            <a:r>
              <a:rPr lang="en-US" sz="2000" dirty="0"/>
              <a:t>At the time the </a:t>
            </a:r>
            <a:r>
              <a:rPr lang="en-US" sz="2000" dirty="0" err="1"/>
              <a:t>programme</a:t>
            </a:r>
            <a:r>
              <a:rPr lang="en-US" sz="2000" dirty="0"/>
              <a:t> was commended as the best WCSJ </a:t>
            </a:r>
            <a:r>
              <a:rPr lang="en-US" sz="2000" dirty="0" err="1"/>
              <a:t>programme</a:t>
            </a:r>
            <a:r>
              <a:rPr lang="en-US" sz="2000" dirty="0"/>
              <a:t> ever</a:t>
            </a:r>
          </a:p>
          <a:p>
            <a:pPr marL="285750" indent="-285750" defTabSz="914400">
              <a:lnSpc>
                <a:spcPct val="110000"/>
              </a:lnSpc>
              <a:spcAft>
                <a:spcPts val="600"/>
              </a:spcAft>
              <a:buSzPct val="125000"/>
              <a:buFont typeface="Arial" panose="020B0604020202020204" pitchFamily="34" charset="0"/>
              <a:buChar char="•"/>
            </a:pPr>
            <a:r>
              <a:rPr lang="en-US" sz="2000" dirty="0"/>
              <a:t>ABSW and WFSJ both received huge profile from the event that has been </a:t>
            </a:r>
            <a:r>
              <a:rPr lang="en-US" sz="2000" dirty="0" err="1"/>
              <a:t>capitalised</a:t>
            </a:r>
            <a:r>
              <a:rPr lang="en-US" sz="2000" dirty="0"/>
              <a:t> on going forward</a:t>
            </a:r>
          </a:p>
          <a:p>
            <a:pPr marL="285750" indent="-285750" defTabSz="914400">
              <a:lnSpc>
                <a:spcPct val="110000"/>
              </a:lnSpc>
              <a:spcAft>
                <a:spcPts val="600"/>
              </a:spcAft>
              <a:buSzPct val="125000"/>
              <a:buFont typeface="Arial" panose="020B0604020202020204" pitchFamily="34" charset="0"/>
              <a:buChar char="•"/>
            </a:pPr>
            <a:r>
              <a:rPr lang="en-US" sz="2000" dirty="0"/>
              <a:t>The event made over £80k surplus</a:t>
            </a:r>
          </a:p>
        </p:txBody>
      </p:sp>
    </p:spTree>
    <p:extLst>
      <p:ext uri="{BB962C8B-B14F-4D97-AF65-F5344CB8AC3E}">
        <p14:creationId xmlns:p14="http://schemas.microsoft.com/office/powerpoint/2010/main" val="8792869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59FACE42-44B0-4185-8ED4-9043A78C86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nvGrpSpPr>
          <p:cNvPr id="11" name="Group 10">
            <a:extLst>
              <a:ext uri="{FF2B5EF4-FFF2-40B4-BE49-F238E27FC236}">
                <a16:creationId xmlns:a16="http://schemas.microsoft.com/office/drawing/2014/main" id="{A838DBA2-246D-4087-AE0A-6EA2B4B65A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2" name="Group 11">
              <a:extLst>
                <a:ext uri="{FF2B5EF4-FFF2-40B4-BE49-F238E27FC236}">
                  <a16:creationId xmlns:a16="http://schemas.microsoft.com/office/drawing/2014/main" id="{B4406F95-9579-494D-BE1E-A012A7F4CB3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4" name="Rectangle 5">
                <a:extLst>
                  <a:ext uri="{FF2B5EF4-FFF2-40B4-BE49-F238E27FC236}">
                    <a16:creationId xmlns:a16="http://schemas.microsoft.com/office/drawing/2014/main" id="{4C8D671A-5C73-44CA-B6D0-7F3BC195BA6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25" name="Freeform 6">
                <a:extLst>
                  <a:ext uri="{FF2B5EF4-FFF2-40B4-BE49-F238E27FC236}">
                    <a16:creationId xmlns:a16="http://schemas.microsoft.com/office/drawing/2014/main" id="{F0DB3AC8-B5AD-4004-B0B9-74B58BECA0C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6" name="Freeform 7">
                <a:extLst>
                  <a:ext uri="{FF2B5EF4-FFF2-40B4-BE49-F238E27FC236}">
                    <a16:creationId xmlns:a16="http://schemas.microsoft.com/office/drawing/2014/main" id="{F3B2C8F3-E236-45B2-B2E1-8460F8FD6D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7" name="Freeform 8">
                <a:extLst>
                  <a:ext uri="{FF2B5EF4-FFF2-40B4-BE49-F238E27FC236}">
                    <a16:creationId xmlns:a16="http://schemas.microsoft.com/office/drawing/2014/main" id="{761EE3AC-0BC2-4A29-AD58-5CB0EEFF96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8" name="Freeform 9">
                <a:extLst>
                  <a:ext uri="{FF2B5EF4-FFF2-40B4-BE49-F238E27FC236}">
                    <a16:creationId xmlns:a16="http://schemas.microsoft.com/office/drawing/2014/main" id="{38DC43BE-83DD-43F3-A21F-9B58B1074F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 name="Freeform 10">
                <a:extLst>
                  <a:ext uri="{FF2B5EF4-FFF2-40B4-BE49-F238E27FC236}">
                    <a16:creationId xmlns:a16="http://schemas.microsoft.com/office/drawing/2014/main" id="{112583CE-53E8-48F6-9F71-25A32BFD6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 name="Freeform 11">
                <a:extLst>
                  <a:ext uri="{FF2B5EF4-FFF2-40B4-BE49-F238E27FC236}">
                    <a16:creationId xmlns:a16="http://schemas.microsoft.com/office/drawing/2014/main" id="{229A7966-2C4F-4334-8FB7-08521F984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 name="Freeform 12">
                <a:extLst>
                  <a:ext uri="{FF2B5EF4-FFF2-40B4-BE49-F238E27FC236}">
                    <a16:creationId xmlns:a16="http://schemas.microsoft.com/office/drawing/2014/main" id="{656FCF6A-DF5B-42AA-83C4-22CD7B9947D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 name="Freeform 13">
                <a:extLst>
                  <a:ext uri="{FF2B5EF4-FFF2-40B4-BE49-F238E27FC236}">
                    <a16:creationId xmlns:a16="http://schemas.microsoft.com/office/drawing/2014/main" id="{E908B3EE-F31D-4E8D-BF3C-71F5B35F02F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 name="Freeform 14">
                <a:extLst>
                  <a:ext uri="{FF2B5EF4-FFF2-40B4-BE49-F238E27FC236}">
                    <a16:creationId xmlns:a16="http://schemas.microsoft.com/office/drawing/2014/main" id="{DA9F96D7-B42C-4F80-8F26-72388FE0C2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4" name="Freeform 15">
                <a:extLst>
                  <a:ext uri="{FF2B5EF4-FFF2-40B4-BE49-F238E27FC236}">
                    <a16:creationId xmlns:a16="http://schemas.microsoft.com/office/drawing/2014/main" id="{5C9D5861-5A45-408A-A25E-61ED661AD75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5" name="Line 16">
                <a:extLst>
                  <a:ext uri="{FF2B5EF4-FFF2-40B4-BE49-F238E27FC236}">
                    <a16:creationId xmlns:a16="http://schemas.microsoft.com/office/drawing/2014/main" id="{DEEF5DD7-13B2-4CBB-A1AE-193A618B0F0A}"/>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6" name="Freeform 17">
                <a:extLst>
                  <a:ext uri="{FF2B5EF4-FFF2-40B4-BE49-F238E27FC236}">
                    <a16:creationId xmlns:a16="http://schemas.microsoft.com/office/drawing/2014/main" id="{3D896DDA-5AD2-4360-9E65-A792131051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7" name="Freeform 18">
                <a:extLst>
                  <a:ext uri="{FF2B5EF4-FFF2-40B4-BE49-F238E27FC236}">
                    <a16:creationId xmlns:a16="http://schemas.microsoft.com/office/drawing/2014/main" id="{C088F3B1-D893-4078-8EAE-6A3776F67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8" name="Freeform 19">
                <a:extLst>
                  <a:ext uri="{FF2B5EF4-FFF2-40B4-BE49-F238E27FC236}">
                    <a16:creationId xmlns:a16="http://schemas.microsoft.com/office/drawing/2014/main" id="{23CCB367-42E1-4DEF-BABD-7457EB9F28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9" name="Freeform 20">
                <a:extLst>
                  <a:ext uri="{FF2B5EF4-FFF2-40B4-BE49-F238E27FC236}">
                    <a16:creationId xmlns:a16="http://schemas.microsoft.com/office/drawing/2014/main" id="{BAFD46CE-CD21-4C8E-8ACE-B1A0B74A904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0" name="Rectangle 21">
                <a:extLst>
                  <a:ext uri="{FF2B5EF4-FFF2-40B4-BE49-F238E27FC236}">
                    <a16:creationId xmlns:a16="http://schemas.microsoft.com/office/drawing/2014/main" id="{23980A26-1FFF-4434-A77C-C5A1C96A54B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41" name="Freeform 22">
                <a:extLst>
                  <a:ext uri="{FF2B5EF4-FFF2-40B4-BE49-F238E27FC236}">
                    <a16:creationId xmlns:a16="http://schemas.microsoft.com/office/drawing/2014/main" id="{AE64C1E5-E917-4222-8080-3EF831FB46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2" name="Freeform 23">
                <a:extLst>
                  <a:ext uri="{FF2B5EF4-FFF2-40B4-BE49-F238E27FC236}">
                    <a16:creationId xmlns:a16="http://schemas.microsoft.com/office/drawing/2014/main" id="{D4D42DE6-99E5-4D28-834E-6601A7DD93A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3" name="Freeform 24">
                <a:extLst>
                  <a:ext uri="{FF2B5EF4-FFF2-40B4-BE49-F238E27FC236}">
                    <a16:creationId xmlns:a16="http://schemas.microsoft.com/office/drawing/2014/main" id="{194304B3-4C44-49E0-A677-19E2DA8CC9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4" name="Freeform 25">
                <a:extLst>
                  <a:ext uri="{FF2B5EF4-FFF2-40B4-BE49-F238E27FC236}">
                    <a16:creationId xmlns:a16="http://schemas.microsoft.com/office/drawing/2014/main" id="{C726387F-F77D-4FB6-A177-1DC6115E849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5" name="Freeform 26">
                <a:extLst>
                  <a:ext uri="{FF2B5EF4-FFF2-40B4-BE49-F238E27FC236}">
                    <a16:creationId xmlns:a16="http://schemas.microsoft.com/office/drawing/2014/main" id="{2F09766D-0653-4646-BA37-8FC23294BA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6" name="Freeform 27">
                <a:extLst>
                  <a:ext uri="{FF2B5EF4-FFF2-40B4-BE49-F238E27FC236}">
                    <a16:creationId xmlns:a16="http://schemas.microsoft.com/office/drawing/2014/main" id="{F50D9867-C9E0-462B-894F-B2F97E26AC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7" name="Freeform 28">
                <a:extLst>
                  <a:ext uri="{FF2B5EF4-FFF2-40B4-BE49-F238E27FC236}">
                    <a16:creationId xmlns:a16="http://schemas.microsoft.com/office/drawing/2014/main" id="{44179987-9B3B-4BC1-9BDA-EC9F30A3794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8" name="Freeform 29">
                <a:extLst>
                  <a:ext uri="{FF2B5EF4-FFF2-40B4-BE49-F238E27FC236}">
                    <a16:creationId xmlns:a16="http://schemas.microsoft.com/office/drawing/2014/main" id="{EF0E5480-8C2D-4FFE-9357-938DF0642B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9" name="Freeform 30">
                <a:extLst>
                  <a:ext uri="{FF2B5EF4-FFF2-40B4-BE49-F238E27FC236}">
                    <a16:creationId xmlns:a16="http://schemas.microsoft.com/office/drawing/2014/main" id="{FDAC2F76-95E6-4EE4-8A26-47CDAE5C6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0" name="Freeform 31">
                <a:extLst>
                  <a:ext uri="{FF2B5EF4-FFF2-40B4-BE49-F238E27FC236}">
                    <a16:creationId xmlns:a16="http://schemas.microsoft.com/office/drawing/2014/main" id="{249EB4AA-5D5B-4A3A-9F2D-6E4EDF2046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grpSp>
          <p:nvGrpSpPr>
            <p:cNvPr id="13" name="Group 12">
              <a:extLst>
                <a:ext uri="{FF2B5EF4-FFF2-40B4-BE49-F238E27FC236}">
                  <a16:creationId xmlns:a16="http://schemas.microsoft.com/office/drawing/2014/main" id="{375D3DC5-0B19-4EA9-A350-6218AC28CDA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4" name="Freeform 32">
                <a:extLst>
                  <a:ext uri="{FF2B5EF4-FFF2-40B4-BE49-F238E27FC236}">
                    <a16:creationId xmlns:a16="http://schemas.microsoft.com/office/drawing/2014/main" id="{86B5A458-9418-4EDA-9B6F-E4754ABA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 name="Freeform 33">
                <a:extLst>
                  <a:ext uri="{FF2B5EF4-FFF2-40B4-BE49-F238E27FC236}">
                    <a16:creationId xmlns:a16="http://schemas.microsoft.com/office/drawing/2014/main" id="{6307D20D-BE6F-4BFD-8A35-230A01AD726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 name="Freeform 34">
                <a:extLst>
                  <a:ext uri="{FF2B5EF4-FFF2-40B4-BE49-F238E27FC236}">
                    <a16:creationId xmlns:a16="http://schemas.microsoft.com/office/drawing/2014/main" id="{37A04039-8217-4B7F-8F43-4039DF087D8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 name="Freeform 35">
                <a:extLst>
                  <a:ext uri="{FF2B5EF4-FFF2-40B4-BE49-F238E27FC236}">
                    <a16:creationId xmlns:a16="http://schemas.microsoft.com/office/drawing/2014/main" id="{CA6CE641-5DEB-4A06-B9C3-B726A334C2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 name="Freeform 36">
                <a:extLst>
                  <a:ext uri="{FF2B5EF4-FFF2-40B4-BE49-F238E27FC236}">
                    <a16:creationId xmlns:a16="http://schemas.microsoft.com/office/drawing/2014/main" id="{D08C7C1C-DF39-4479-94BD-47E71DE422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 name="Freeform 37">
                <a:extLst>
                  <a:ext uri="{FF2B5EF4-FFF2-40B4-BE49-F238E27FC236}">
                    <a16:creationId xmlns:a16="http://schemas.microsoft.com/office/drawing/2014/main" id="{27C5EAA7-E449-48C0-9B14-E677E6ECF8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 name="Freeform 38">
                <a:extLst>
                  <a:ext uri="{FF2B5EF4-FFF2-40B4-BE49-F238E27FC236}">
                    <a16:creationId xmlns:a16="http://schemas.microsoft.com/office/drawing/2014/main" id="{AA6A8A39-39D4-41FE-9974-CB46106A73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 name="Freeform 39">
                <a:extLst>
                  <a:ext uri="{FF2B5EF4-FFF2-40B4-BE49-F238E27FC236}">
                    <a16:creationId xmlns:a16="http://schemas.microsoft.com/office/drawing/2014/main" id="{433C6D82-AE91-4A0C-97C6-34399C908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 name="Freeform 40">
                <a:extLst>
                  <a:ext uri="{FF2B5EF4-FFF2-40B4-BE49-F238E27FC236}">
                    <a16:creationId xmlns:a16="http://schemas.microsoft.com/office/drawing/2014/main" id="{D4C06E36-D233-423A-BC95-5B4D5BE35C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3" name="Rectangle 41">
                <a:extLst>
                  <a:ext uri="{FF2B5EF4-FFF2-40B4-BE49-F238E27FC236}">
                    <a16:creationId xmlns:a16="http://schemas.microsoft.com/office/drawing/2014/main" id="{E1B0EEC1-CF7A-4761-B477-941DB41A83D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grpSp>
      </p:grpSp>
      <p:grpSp>
        <p:nvGrpSpPr>
          <p:cNvPr id="52" name="Group 51">
            <a:extLst>
              <a:ext uri="{FF2B5EF4-FFF2-40B4-BE49-F238E27FC236}">
                <a16:creationId xmlns:a16="http://schemas.microsoft.com/office/drawing/2014/main" id="{9AE4726C-1831-4FE3-9A11-227F0DC2F0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53" name="Rectangle 52">
              <a:extLst>
                <a:ext uri="{FF2B5EF4-FFF2-40B4-BE49-F238E27FC236}">
                  <a16:creationId xmlns:a16="http://schemas.microsoft.com/office/drawing/2014/main" id="{B651D7F7-8C54-448E-A268-1CBFAD87D4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2">
              <a:extLst>
                <a:ext uri="{FF2B5EF4-FFF2-40B4-BE49-F238E27FC236}">
                  <a16:creationId xmlns:a16="http://schemas.microsoft.com/office/drawing/2014/main" id="{E3B56E94-40E1-489A-98B2-A3238D66A064}"/>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pic>
        <p:nvPicPr>
          <p:cNvPr id="4" name="Picture 3" descr="A person giving a presentation to an audience&#10;&#10;Description automatically generated with medium confidence">
            <a:extLst>
              <a:ext uri="{FF2B5EF4-FFF2-40B4-BE49-F238E27FC236}">
                <a16:creationId xmlns:a16="http://schemas.microsoft.com/office/drawing/2014/main" id="{3016A557-D531-BE9A-8F04-DD68B62A6AD0}"/>
              </a:ext>
            </a:extLst>
          </p:cNvPr>
          <p:cNvPicPr>
            <a:picLocks noChangeAspect="1"/>
          </p:cNvPicPr>
          <p:nvPr/>
        </p:nvPicPr>
        <p:blipFill rotWithShape="1">
          <a:blip r:embed="rId4">
            <a:extLst>
              <a:ext uri="{28A0092B-C50C-407E-A947-70E740481C1C}">
                <a14:useLocalDpi xmlns:a14="http://schemas.microsoft.com/office/drawing/2010/main" val="0"/>
              </a:ext>
            </a:extLst>
          </a:blip>
          <a:srcRect l="30959" r="24091"/>
          <a:stretch/>
        </p:blipFill>
        <p:spPr>
          <a:xfrm>
            <a:off x="-5597" y="10"/>
            <a:ext cx="4635583" cy="6857990"/>
          </a:xfrm>
          <a:prstGeom prst="rect">
            <a:avLst/>
          </a:prstGeom>
        </p:spPr>
      </p:pic>
      <p:grpSp>
        <p:nvGrpSpPr>
          <p:cNvPr id="56" name="Group 55">
            <a:extLst>
              <a:ext uri="{FF2B5EF4-FFF2-40B4-BE49-F238E27FC236}">
                <a16:creationId xmlns:a16="http://schemas.microsoft.com/office/drawing/2014/main" id="{E916825F-759B-4F1A-BA80-AF7137691E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57" name="Rectangle 56">
              <a:extLst>
                <a:ext uri="{FF2B5EF4-FFF2-40B4-BE49-F238E27FC236}">
                  <a16:creationId xmlns:a16="http://schemas.microsoft.com/office/drawing/2014/main" id="{0AF64541-DE3B-4DBB-84E1-907956469E5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58" name="Freeform 6">
              <a:extLst>
                <a:ext uri="{FF2B5EF4-FFF2-40B4-BE49-F238E27FC236}">
                  <a16:creationId xmlns:a16="http://schemas.microsoft.com/office/drawing/2014/main" id="{9175DCC0-514A-4CA1-AD9A-1BB0FFF1B4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9" name="Freeform 7">
              <a:extLst>
                <a:ext uri="{FF2B5EF4-FFF2-40B4-BE49-F238E27FC236}">
                  <a16:creationId xmlns:a16="http://schemas.microsoft.com/office/drawing/2014/main" id="{10371924-94D9-48AF-9D5B-6471775BE81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0" name="Rectangle 59">
              <a:extLst>
                <a:ext uri="{FF2B5EF4-FFF2-40B4-BE49-F238E27FC236}">
                  <a16:creationId xmlns:a16="http://schemas.microsoft.com/office/drawing/2014/main" id="{7C964FF9-A41A-438C-A22B-62690C98F1A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61" name="Freeform 9">
              <a:extLst>
                <a:ext uri="{FF2B5EF4-FFF2-40B4-BE49-F238E27FC236}">
                  <a16:creationId xmlns:a16="http://schemas.microsoft.com/office/drawing/2014/main" id="{61716CD6-1875-4567-B3E2-364CD0960D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2" name="Freeform 10">
              <a:extLst>
                <a:ext uri="{FF2B5EF4-FFF2-40B4-BE49-F238E27FC236}">
                  <a16:creationId xmlns:a16="http://schemas.microsoft.com/office/drawing/2014/main" id="{31A293D3-7189-453D-AB91-1291AAFF3D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3" name="Freeform 11">
              <a:extLst>
                <a:ext uri="{FF2B5EF4-FFF2-40B4-BE49-F238E27FC236}">
                  <a16:creationId xmlns:a16="http://schemas.microsoft.com/office/drawing/2014/main" id="{87CB4EFE-58B3-4326-9CFB-A2AFADDFA5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4" name="Freeform 12">
              <a:extLst>
                <a:ext uri="{FF2B5EF4-FFF2-40B4-BE49-F238E27FC236}">
                  <a16:creationId xmlns:a16="http://schemas.microsoft.com/office/drawing/2014/main" id="{249CF4D3-B5A3-4287-BC9D-E9BB8FA6EBB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5" name="Freeform 13">
              <a:extLst>
                <a:ext uri="{FF2B5EF4-FFF2-40B4-BE49-F238E27FC236}">
                  <a16:creationId xmlns:a16="http://schemas.microsoft.com/office/drawing/2014/main" id="{4D2515F2-4D11-41AF-A6B1-7D084BEA9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6" name="Freeform 14">
              <a:extLst>
                <a:ext uri="{FF2B5EF4-FFF2-40B4-BE49-F238E27FC236}">
                  <a16:creationId xmlns:a16="http://schemas.microsoft.com/office/drawing/2014/main" id="{331BCBF4-0DC2-426E-84B3-AE38E403C9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7" name="Freeform 15">
              <a:extLst>
                <a:ext uri="{FF2B5EF4-FFF2-40B4-BE49-F238E27FC236}">
                  <a16:creationId xmlns:a16="http://schemas.microsoft.com/office/drawing/2014/main" id="{EC8AF156-0BE9-437D-A83B-87364146D0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8" name="Freeform 16">
              <a:extLst>
                <a:ext uri="{FF2B5EF4-FFF2-40B4-BE49-F238E27FC236}">
                  <a16:creationId xmlns:a16="http://schemas.microsoft.com/office/drawing/2014/main" id="{AC8CB256-3F62-4406-88F5-CE2421FF25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9" name="Freeform 17">
              <a:extLst>
                <a:ext uri="{FF2B5EF4-FFF2-40B4-BE49-F238E27FC236}">
                  <a16:creationId xmlns:a16="http://schemas.microsoft.com/office/drawing/2014/main" id="{F3E812EB-415E-4B60-B0FB-65386882CE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0" name="Freeform 18">
              <a:extLst>
                <a:ext uri="{FF2B5EF4-FFF2-40B4-BE49-F238E27FC236}">
                  <a16:creationId xmlns:a16="http://schemas.microsoft.com/office/drawing/2014/main" id="{EB4C95D7-8E6D-45EC-8CA1-9123D718E3B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1" name="Freeform 19">
              <a:extLst>
                <a:ext uri="{FF2B5EF4-FFF2-40B4-BE49-F238E27FC236}">
                  <a16:creationId xmlns:a16="http://schemas.microsoft.com/office/drawing/2014/main" id="{83F62FD2-2F62-4495-997C-8BD7F95AB8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2" name="Freeform 20">
              <a:extLst>
                <a:ext uri="{FF2B5EF4-FFF2-40B4-BE49-F238E27FC236}">
                  <a16:creationId xmlns:a16="http://schemas.microsoft.com/office/drawing/2014/main" id="{B7DFE0F9-22A3-4846-8D4E-0D193BD3288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3" name="Freeform 21">
              <a:extLst>
                <a:ext uri="{FF2B5EF4-FFF2-40B4-BE49-F238E27FC236}">
                  <a16:creationId xmlns:a16="http://schemas.microsoft.com/office/drawing/2014/main" id="{244DAF25-7415-491A-9FF6-E04BC2DC2E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4" name="Freeform 22">
              <a:extLst>
                <a:ext uri="{FF2B5EF4-FFF2-40B4-BE49-F238E27FC236}">
                  <a16:creationId xmlns:a16="http://schemas.microsoft.com/office/drawing/2014/main" id="{7ACA3646-863C-4D00-A58A-62C7FE71CE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5" name="Freeform 23">
              <a:extLst>
                <a:ext uri="{FF2B5EF4-FFF2-40B4-BE49-F238E27FC236}">
                  <a16:creationId xmlns:a16="http://schemas.microsoft.com/office/drawing/2014/main" id="{0EA18B38-BD42-45ED-8458-FB205DBC76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6" name="Freeform 24">
              <a:extLst>
                <a:ext uri="{FF2B5EF4-FFF2-40B4-BE49-F238E27FC236}">
                  <a16:creationId xmlns:a16="http://schemas.microsoft.com/office/drawing/2014/main" id="{45302917-5DBE-4CF2-B52F-478F93FDDE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7" name="Freeform 25">
              <a:extLst>
                <a:ext uri="{FF2B5EF4-FFF2-40B4-BE49-F238E27FC236}">
                  <a16:creationId xmlns:a16="http://schemas.microsoft.com/office/drawing/2014/main" id="{8E61E6FD-D40E-479C-ABE9-2B69AE20D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8" name="Freeform 26">
              <a:extLst>
                <a:ext uri="{FF2B5EF4-FFF2-40B4-BE49-F238E27FC236}">
                  <a16:creationId xmlns:a16="http://schemas.microsoft.com/office/drawing/2014/main" id="{2F4DEB4F-F824-48D7-AF9B-B5D905DCD1B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9" name="Freeform 27">
              <a:extLst>
                <a:ext uri="{FF2B5EF4-FFF2-40B4-BE49-F238E27FC236}">
                  <a16:creationId xmlns:a16="http://schemas.microsoft.com/office/drawing/2014/main" id="{F76CFA02-6090-4464-B573-BCA350C90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0" name="Freeform 28">
              <a:extLst>
                <a:ext uri="{FF2B5EF4-FFF2-40B4-BE49-F238E27FC236}">
                  <a16:creationId xmlns:a16="http://schemas.microsoft.com/office/drawing/2014/main" id="{51BE8BEC-76C7-41FE-AB76-35194C2442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1" name="Freeform 29">
              <a:extLst>
                <a:ext uri="{FF2B5EF4-FFF2-40B4-BE49-F238E27FC236}">
                  <a16:creationId xmlns:a16="http://schemas.microsoft.com/office/drawing/2014/main" id="{710F61D4-3B34-45A9-B9B7-CE0373AB49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2" name="Freeform 30">
              <a:extLst>
                <a:ext uri="{FF2B5EF4-FFF2-40B4-BE49-F238E27FC236}">
                  <a16:creationId xmlns:a16="http://schemas.microsoft.com/office/drawing/2014/main" id="{451F080F-4CFB-4626-87CA-BB4CACA1C6F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3" name="Freeform 31">
              <a:extLst>
                <a:ext uri="{FF2B5EF4-FFF2-40B4-BE49-F238E27FC236}">
                  <a16:creationId xmlns:a16="http://schemas.microsoft.com/office/drawing/2014/main" id="{667BBD71-2295-4A66-B76C-F82175C2B0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4" name="Freeform 32">
              <a:extLst>
                <a:ext uri="{FF2B5EF4-FFF2-40B4-BE49-F238E27FC236}">
                  <a16:creationId xmlns:a16="http://schemas.microsoft.com/office/drawing/2014/main" id="{B6644DE8-5BD1-4D5F-B245-0D3A21BCE1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5" name="Rectangle 84">
              <a:extLst>
                <a:ext uri="{FF2B5EF4-FFF2-40B4-BE49-F238E27FC236}">
                  <a16:creationId xmlns:a16="http://schemas.microsoft.com/office/drawing/2014/main" id="{A4DE8FD0-E681-4D9C-85C2-BEA4C2B3A06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86" name="Freeform 34">
              <a:extLst>
                <a:ext uri="{FF2B5EF4-FFF2-40B4-BE49-F238E27FC236}">
                  <a16:creationId xmlns:a16="http://schemas.microsoft.com/office/drawing/2014/main" id="{D46033BD-1026-4388-B926-9D11E1D7C4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7" name="Freeform 35">
              <a:extLst>
                <a:ext uri="{FF2B5EF4-FFF2-40B4-BE49-F238E27FC236}">
                  <a16:creationId xmlns:a16="http://schemas.microsoft.com/office/drawing/2014/main" id="{1FA74D4C-2E28-42C5-A7FA-3C7D6BD8B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8" name="Freeform 36">
              <a:extLst>
                <a:ext uri="{FF2B5EF4-FFF2-40B4-BE49-F238E27FC236}">
                  <a16:creationId xmlns:a16="http://schemas.microsoft.com/office/drawing/2014/main" id="{FADF7B3F-903C-456C-983E-C9868DDAB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9" name="Freeform 37">
              <a:extLst>
                <a:ext uri="{FF2B5EF4-FFF2-40B4-BE49-F238E27FC236}">
                  <a16:creationId xmlns:a16="http://schemas.microsoft.com/office/drawing/2014/main" id="{033F8698-1549-44AD-8DAD-0055D7B807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0" name="Freeform 38">
              <a:extLst>
                <a:ext uri="{FF2B5EF4-FFF2-40B4-BE49-F238E27FC236}">
                  <a16:creationId xmlns:a16="http://schemas.microsoft.com/office/drawing/2014/main" id="{F1BDD4B6-46FD-4048-ADF1-32EADD9E5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1" name="Freeform 39">
              <a:extLst>
                <a:ext uri="{FF2B5EF4-FFF2-40B4-BE49-F238E27FC236}">
                  <a16:creationId xmlns:a16="http://schemas.microsoft.com/office/drawing/2014/main" id="{E7F387A7-B3BF-4B1A-BFCA-2D21AD3DFE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2" name="Freeform 40">
              <a:extLst>
                <a:ext uri="{FF2B5EF4-FFF2-40B4-BE49-F238E27FC236}">
                  <a16:creationId xmlns:a16="http://schemas.microsoft.com/office/drawing/2014/main" id="{7A1B6BC8-EA82-459D-A0E0-4EBE394E71F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3" name="Freeform 41">
              <a:extLst>
                <a:ext uri="{FF2B5EF4-FFF2-40B4-BE49-F238E27FC236}">
                  <a16:creationId xmlns:a16="http://schemas.microsoft.com/office/drawing/2014/main" id="{8B94E190-DDC2-4545-906F-A1699BD73D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4" name="Freeform 42">
              <a:extLst>
                <a:ext uri="{FF2B5EF4-FFF2-40B4-BE49-F238E27FC236}">
                  <a16:creationId xmlns:a16="http://schemas.microsoft.com/office/drawing/2014/main" id="{D9807239-A5BA-4BB3-9194-BCE3B2F21C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5" name="Freeform 43">
              <a:extLst>
                <a:ext uri="{FF2B5EF4-FFF2-40B4-BE49-F238E27FC236}">
                  <a16:creationId xmlns:a16="http://schemas.microsoft.com/office/drawing/2014/main" id="{04D300FD-DC53-4375-8981-09EA63BCF1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6" name="Freeform 44">
              <a:extLst>
                <a:ext uri="{FF2B5EF4-FFF2-40B4-BE49-F238E27FC236}">
                  <a16:creationId xmlns:a16="http://schemas.microsoft.com/office/drawing/2014/main" id="{1DF83FFD-4C16-41FD-928F-6E88AFC451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7" name="Rectangle 96">
              <a:extLst>
                <a:ext uri="{FF2B5EF4-FFF2-40B4-BE49-F238E27FC236}">
                  <a16:creationId xmlns:a16="http://schemas.microsoft.com/office/drawing/2014/main" id="{A5B4BC2F-B667-462B-99D8-0C433124ABD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98" name="Freeform 46">
              <a:extLst>
                <a:ext uri="{FF2B5EF4-FFF2-40B4-BE49-F238E27FC236}">
                  <a16:creationId xmlns:a16="http://schemas.microsoft.com/office/drawing/2014/main" id="{0CBD9EFB-AC61-4674-B75A-56449003CC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9" name="Freeform 47">
              <a:extLst>
                <a:ext uri="{FF2B5EF4-FFF2-40B4-BE49-F238E27FC236}">
                  <a16:creationId xmlns:a16="http://schemas.microsoft.com/office/drawing/2014/main" id="{1AD4BBB0-F6A7-451F-BE09-DF619F38EB7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0" name="Freeform 48">
              <a:extLst>
                <a:ext uri="{FF2B5EF4-FFF2-40B4-BE49-F238E27FC236}">
                  <a16:creationId xmlns:a16="http://schemas.microsoft.com/office/drawing/2014/main" id="{A258B285-AE5E-473A-AA72-3C95E1D83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1" name="Freeform 49">
              <a:extLst>
                <a:ext uri="{FF2B5EF4-FFF2-40B4-BE49-F238E27FC236}">
                  <a16:creationId xmlns:a16="http://schemas.microsoft.com/office/drawing/2014/main" id="{7BEEDDE5-CB8A-4DF9-858F-4D9462D955A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2" name="Freeform 50">
              <a:extLst>
                <a:ext uri="{FF2B5EF4-FFF2-40B4-BE49-F238E27FC236}">
                  <a16:creationId xmlns:a16="http://schemas.microsoft.com/office/drawing/2014/main" id="{DA1C731B-9B66-4D65-BF47-04B118107B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3" name="Freeform 51">
              <a:extLst>
                <a:ext uri="{FF2B5EF4-FFF2-40B4-BE49-F238E27FC236}">
                  <a16:creationId xmlns:a16="http://schemas.microsoft.com/office/drawing/2014/main" id="{58DBFEC6-C6DC-4B7A-934F-5A79EC3280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4" name="Freeform 52">
              <a:extLst>
                <a:ext uri="{FF2B5EF4-FFF2-40B4-BE49-F238E27FC236}">
                  <a16:creationId xmlns:a16="http://schemas.microsoft.com/office/drawing/2014/main" id="{9948D8CB-2DBE-4E48-98EA-DF9E2666A2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5" name="Freeform 53">
              <a:extLst>
                <a:ext uri="{FF2B5EF4-FFF2-40B4-BE49-F238E27FC236}">
                  <a16:creationId xmlns:a16="http://schemas.microsoft.com/office/drawing/2014/main" id="{56AB69F6-9F0B-4AB6-BCA8-AA2FD69E99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6" name="Freeform 54">
              <a:extLst>
                <a:ext uri="{FF2B5EF4-FFF2-40B4-BE49-F238E27FC236}">
                  <a16:creationId xmlns:a16="http://schemas.microsoft.com/office/drawing/2014/main" id="{0E7FB426-288D-4B0B-B73B-10CCC0EF41E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7" name="Freeform 55">
              <a:extLst>
                <a:ext uri="{FF2B5EF4-FFF2-40B4-BE49-F238E27FC236}">
                  <a16:creationId xmlns:a16="http://schemas.microsoft.com/office/drawing/2014/main" id="{A5C59C6B-46C9-48C9-9F57-2EE738B53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8" name="Freeform 56">
              <a:extLst>
                <a:ext uri="{FF2B5EF4-FFF2-40B4-BE49-F238E27FC236}">
                  <a16:creationId xmlns:a16="http://schemas.microsoft.com/office/drawing/2014/main" id="{7CE85F33-17DC-4273-B06F-D171094449D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9" name="Freeform 57">
              <a:extLst>
                <a:ext uri="{FF2B5EF4-FFF2-40B4-BE49-F238E27FC236}">
                  <a16:creationId xmlns:a16="http://schemas.microsoft.com/office/drawing/2014/main" id="{5CD001CF-F2C4-4810-A8D9-679F9F89E5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0" name="Freeform 58">
              <a:extLst>
                <a:ext uri="{FF2B5EF4-FFF2-40B4-BE49-F238E27FC236}">
                  <a16:creationId xmlns:a16="http://schemas.microsoft.com/office/drawing/2014/main" id="{69F4BCDD-D153-40D2-8DD1-2509EE0CE4C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sp>
        <p:nvSpPr>
          <p:cNvPr id="2" name="TextBox 1">
            <a:extLst>
              <a:ext uri="{FF2B5EF4-FFF2-40B4-BE49-F238E27FC236}">
                <a16:creationId xmlns:a16="http://schemas.microsoft.com/office/drawing/2014/main" id="{8590C674-1362-6DBE-CE39-9906F9062E0A}"/>
              </a:ext>
            </a:extLst>
          </p:cNvPr>
          <p:cNvSpPr txBox="1"/>
          <p:nvPr/>
        </p:nvSpPr>
        <p:spPr>
          <a:xfrm>
            <a:off x="4856998" y="488948"/>
            <a:ext cx="6078453" cy="5842001"/>
          </a:xfrm>
          <a:prstGeom prst="rect">
            <a:avLst/>
          </a:prstGeom>
        </p:spPr>
        <p:txBody>
          <a:bodyPr vert="horz" lIns="91440" tIns="45720" rIns="91440" bIns="45720" rtlCol="0">
            <a:normAutofit fontScale="92500" lnSpcReduction="10000"/>
          </a:bodyPr>
          <a:lstStyle/>
          <a:p>
            <a:pPr defTabSz="914400">
              <a:lnSpc>
                <a:spcPct val="110000"/>
              </a:lnSpc>
              <a:spcAft>
                <a:spcPts val="600"/>
              </a:spcAft>
              <a:buSzPct val="125000"/>
            </a:pPr>
            <a:r>
              <a:rPr lang="en-US" sz="2800" dirty="0"/>
              <a:t>UK Conference of Science Journalists</a:t>
            </a:r>
          </a:p>
          <a:p>
            <a:pPr defTabSz="914400">
              <a:lnSpc>
                <a:spcPct val="110000"/>
              </a:lnSpc>
              <a:spcAft>
                <a:spcPts val="600"/>
              </a:spcAft>
              <a:buSzPct val="125000"/>
            </a:pPr>
            <a:r>
              <a:rPr lang="en-US" sz="2000" dirty="0"/>
              <a:t>The success of the WCSJ09 in London led to the ABSW introducing its own biennial conference the UK Conference of Science Journalists (UKCSJ).  This one-day conference has gone from strength to strength.  The last UKCSJ was held in 2022 at the Francis Crick Institute, London:</a:t>
            </a:r>
          </a:p>
          <a:p>
            <a:pPr marL="342900" indent="-342900" defTabSz="914400">
              <a:lnSpc>
                <a:spcPct val="110000"/>
              </a:lnSpc>
              <a:spcAft>
                <a:spcPts val="600"/>
              </a:spcAft>
              <a:buSzPct val="125000"/>
              <a:buFont typeface="Arial" panose="020B0604020202020204" pitchFamily="34" charset="0"/>
              <a:buChar char="•"/>
            </a:pPr>
            <a:r>
              <a:rPr lang="en-US" sz="2000" dirty="0"/>
              <a:t>Theme - Science reporting post pandemic: Lessons learned, changing working practices, next big stories</a:t>
            </a:r>
          </a:p>
          <a:p>
            <a:pPr marL="342900" indent="-342900" defTabSz="914400">
              <a:lnSpc>
                <a:spcPct val="110000"/>
              </a:lnSpc>
              <a:spcAft>
                <a:spcPts val="600"/>
              </a:spcAft>
              <a:buSzPct val="125000"/>
              <a:buFont typeface="Arial" panose="020B0604020202020204" pitchFamily="34" charset="0"/>
              <a:buChar char="•"/>
            </a:pPr>
            <a:r>
              <a:rPr lang="en-US" sz="2000" dirty="0"/>
              <a:t>Fully hybrid event </a:t>
            </a:r>
          </a:p>
          <a:p>
            <a:pPr marL="342900" indent="-342900" defTabSz="914400">
              <a:lnSpc>
                <a:spcPct val="110000"/>
              </a:lnSpc>
              <a:spcAft>
                <a:spcPts val="600"/>
              </a:spcAft>
              <a:buSzPct val="125000"/>
              <a:buFont typeface="Arial" panose="020B0604020202020204" pitchFamily="34" charset="0"/>
              <a:buChar char="•"/>
            </a:pPr>
            <a:r>
              <a:rPr lang="en-US" sz="2000" dirty="0"/>
              <a:t>Nearly 200 delegates - 75 in person</a:t>
            </a:r>
          </a:p>
          <a:p>
            <a:pPr marL="342900" indent="-342900" defTabSz="914400">
              <a:lnSpc>
                <a:spcPct val="110000"/>
              </a:lnSpc>
              <a:spcAft>
                <a:spcPts val="600"/>
              </a:spcAft>
              <a:buSzPct val="125000"/>
              <a:buFont typeface="Arial" panose="020B0604020202020204" pitchFamily="34" charset="0"/>
              <a:buChar char="•"/>
            </a:pPr>
            <a:r>
              <a:rPr lang="en-US" sz="2000" dirty="0"/>
              <a:t>Plenary speakers: Sir Jeremy Farrar, Director of </a:t>
            </a:r>
            <a:r>
              <a:rPr lang="en-US" sz="2000" dirty="0" err="1"/>
              <a:t>Wellcome</a:t>
            </a:r>
            <a:r>
              <a:rPr lang="en-US" sz="2000" dirty="0"/>
              <a:t>; Anjana Ahuja, the Financial Times’ award-winning science columnist; Sirin Kale, Investigative Journalists and Feature Writer for the Guardian</a:t>
            </a:r>
          </a:p>
          <a:p>
            <a:pPr marL="342900" indent="-342900" defTabSz="914400">
              <a:lnSpc>
                <a:spcPct val="110000"/>
              </a:lnSpc>
              <a:spcAft>
                <a:spcPts val="600"/>
              </a:spcAft>
              <a:buSzPct val="125000"/>
              <a:buFont typeface="Arial" panose="020B0604020202020204" pitchFamily="34" charset="0"/>
              <a:buChar char="•"/>
            </a:pPr>
            <a:r>
              <a:rPr lang="en-US" sz="2000" dirty="0"/>
              <a:t>Two strands: ‘Skills and tools’ &amp; ‘Trends and innovation’</a:t>
            </a:r>
          </a:p>
          <a:p>
            <a:pPr marL="342900" indent="-342900" defTabSz="914400">
              <a:lnSpc>
                <a:spcPct val="110000"/>
              </a:lnSpc>
              <a:spcAft>
                <a:spcPts val="600"/>
              </a:spcAft>
              <a:buSzPct val="125000"/>
              <a:buFont typeface="Arial" panose="020B0604020202020204" pitchFamily="34" charset="0"/>
              <a:buChar char="•"/>
            </a:pPr>
            <a:r>
              <a:rPr lang="en-US" sz="2000" dirty="0"/>
              <a:t>Sessions on diversity, combatting scientific misinformation and investigative journalism.</a:t>
            </a:r>
          </a:p>
        </p:txBody>
      </p:sp>
    </p:spTree>
    <p:extLst>
      <p:ext uri="{BB962C8B-B14F-4D97-AF65-F5344CB8AC3E}">
        <p14:creationId xmlns:p14="http://schemas.microsoft.com/office/powerpoint/2010/main" val="358177038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emplate>TM04033919[[fn=Circuit]]</Template>
  <TotalTime>1591</TotalTime>
  <Words>2922</Words>
  <Application>Microsoft Office PowerPoint</Application>
  <PresentationFormat>Widescreen</PresentationFormat>
  <Paragraphs>184</Paragraphs>
  <Slides>21</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Arial</vt:lpstr>
      <vt:lpstr>Tw Cen MT</vt:lpstr>
      <vt:lpstr>Circuit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WCSJ27 Building Global Networks for a Stronger Profession</dc:title>
  <dc:creator>Sallie Robins</dc:creator>
  <cp:lastModifiedBy>Sallie Robins</cp:lastModifiedBy>
  <cp:revision>1</cp:revision>
  <dcterms:created xsi:type="dcterms:W3CDTF">2023-03-16T17:58:43Z</dcterms:created>
  <dcterms:modified xsi:type="dcterms:W3CDTF">2023-03-21T16:24:03Z</dcterms:modified>
</cp:coreProperties>
</file>